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handoutMasterIdLst>
    <p:handoutMasterId r:id="rId41"/>
  </p:handoutMasterIdLst>
  <p:sldIdLst>
    <p:sldId id="508" r:id="rId2"/>
    <p:sldId id="930" r:id="rId3"/>
    <p:sldId id="928" r:id="rId4"/>
    <p:sldId id="927" r:id="rId5"/>
    <p:sldId id="756" r:id="rId6"/>
    <p:sldId id="916" r:id="rId7"/>
    <p:sldId id="611" r:id="rId8"/>
    <p:sldId id="632" r:id="rId9"/>
    <p:sldId id="629" r:id="rId10"/>
    <p:sldId id="739" r:id="rId11"/>
    <p:sldId id="763" r:id="rId12"/>
    <p:sldId id="685" r:id="rId13"/>
    <p:sldId id="737" r:id="rId14"/>
    <p:sldId id="736" r:id="rId15"/>
    <p:sldId id="683" r:id="rId16"/>
    <p:sldId id="758" r:id="rId17"/>
    <p:sldId id="741" r:id="rId18"/>
    <p:sldId id="742" r:id="rId19"/>
    <p:sldId id="908" r:id="rId20"/>
    <p:sldId id="902" r:id="rId21"/>
    <p:sldId id="835" r:id="rId22"/>
    <p:sldId id="924" r:id="rId23"/>
    <p:sldId id="585" r:id="rId24"/>
    <p:sldId id="900" r:id="rId25"/>
    <p:sldId id="896" r:id="rId26"/>
    <p:sldId id="905" r:id="rId27"/>
    <p:sldId id="523" r:id="rId28"/>
    <p:sldId id="552" r:id="rId29"/>
    <p:sldId id="592" r:id="rId30"/>
    <p:sldId id="524" r:id="rId31"/>
    <p:sldId id="649" r:id="rId32"/>
    <p:sldId id="510" r:id="rId33"/>
    <p:sldId id="647" r:id="rId34"/>
    <p:sldId id="528" r:id="rId35"/>
    <p:sldId id="581" r:id="rId36"/>
    <p:sldId id="898" r:id="rId37"/>
    <p:sldId id="702" r:id="rId38"/>
    <p:sldId id="761" r:id="rId39"/>
  </p:sldIdLst>
  <p:sldSz cx="9144000" cy="6858000" type="screen4x3"/>
  <p:notesSz cx="6735763" cy="98663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Arial" charset="0"/>
        <a:ea typeface="Arial" charset="0"/>
        <a:cs typeface="Arial" charset="0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Arial" charset="0"/>
        <a:ea typeface="Arial" charset="0"/>
        <a:cs typeface="Arial" charset="0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Arial" charset="0"/>
        <a:ea typeface="Arial" charset="0"/>
        <a:cs typeface="Arial" charset="0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Arial" charset="0"/>
        <a:ea typeface="Arial" charset="0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6600"/>
    <a:srgbClr val="000000"/>
    <a:srgbClr val="993300"/>
    <a:srgbClr val="000066"/>
    <a:srgbClr val="00FFFF"/>
    <a:srgbClr val="FFFF00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333" autoAdjust="0"/>
    <p:restoredTop sz="92476"/>
  </p:normalViewPr>
  <p:slideViewPr>
    <p:cSldViewPr>
      <p:cViewPr>
        <p:scale>
          <a:sx n="38" d="100"/>
          <a:sy n="38" d="100"/>
        </p:scale>
        <p:origin x="3136" y="155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227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notesMaster" Target="notesMasters/notesMaster1.xml"/><Relationship Id="rId41" Type="http://schemas.openxmlformats.org/officeDocument/2006/relationships/handoutMaster" Target="handoutMasters/handoutMaster1.xml"/><Relationship Id="rId42" Type="http://schemas.openxmlformats.org/officeDocument/2006/relationships/presProps" Target="presProps.xml"/><Relationship Id="rId43" Type="http://schemas.openxmlformats.org/officeDocument/2006/relationships/viewProps" Target="viewProps.xml"/><Relationship Id="rId44" Type="http://schemas.openxmlformats.org/officeDocument/2006/relationships/theme" Target="theme/theme1.xml"/><Relationship Id="rId4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47F029FA-6FA7-2F48-B526-53AF421D723E}" type="datetimeFigureOut">
              <a:rPr lang="en-US" altLang="en-US"/>
              <a:pPr/>
              <a:t>1/26/21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19591E04-4794-A749-B9DC-51442D63DB1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893523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vi-VN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BD8CD649-45BA-C64A-9D87-2726E92DD4C1}" type="datetimeFigureOut">
              <a:rPr lang="vi-VN" altLang="en-US"/>
              <a:pPr/>
              <a:t>26/01/2021</a:t>
            </a:fld>
            <a:endParaRPr lang="vi-VN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vi-VN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vi-VN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endParaRPr lang="vi-V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54982F54-F067-DC46-88EA-CA47996A378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5674869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 userDrawn="1"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ED1B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3" name="Rectangle 3"/>
          <p:cNvSpPr>
            <a:spLocks noChangeArrowheads="1"/>
          </p:cNvSpPr>
          <p:nvPr userDrawn="1"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rgbClr val="ED1B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endParaRPr lang="vi-VN" altLang="en-US" sz="1800" i="1">
              <a:solidFill>
                <a:schemeClr val="bg1"/>
              </a:solidFill>
              <a:latin typeface="VNI-Time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5705360"/>
      </p:ext>
    </p:extLst>
  </p:cSld>
  <p:clrMapOvr>
    <a:masterClrMapping/>
  </p:clrMapOvr>
  <p:transition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EDD1D4-1F55-BA41-BB1F-A13D6695CFF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95375861"/>
      </p:ext>
    </p:extLst>
  </p:cSld>
  <p:clrMapOvr>
    <a:masterClrMapping/>
  </p:clrMapOvr>
  <p:transition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24650" y="1066800"/>
            <a:ext cx="1962150" cy="50196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066800"/>
            <a:ext cx="5734050" cy="50196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1B3C1C8-AABE-4344-9D9D-3E1D2DF31F13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63360602"/>
      </p:ext>
    </p:extLst>
  </p:cSld>
  <p:clrMapOvr>
    <a:masterClrMapping/>
  </p:clrMapOvr>
  <p:transition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066800"/>
            <a:ext cx="7848600" cy="8382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838200" y="2286000"/>
            <a:ext cx="3770313" cy="3800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286000"/>
            <a:ext cx="3770312" cy="38004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4C09BC1-BF59-7E43-8A76-5EA5C2DC29B1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917305981"/>
      </p:ext>
    </p:extLst>
  </p:cSld>
  <p:clrMapOvr>
    <a:masterClrMapping/>
  </p:clrMapOvr>
  <p:transition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B4F96D0-5E7F-214D-BC17-FA1D1D433447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813511382"/>
      </p:ext>
    </p:extLst>
  </p:cSld>
  <p:clrMapOvr>
    <a:masterClrMapping/>
  </p:clrMapOvr>
  <p:transition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93A89AC-7C36-F045-AC8D-235E25FFC4AD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336194465"/>
      </p:ext>
    </p:extLst>
  </p:cSld>
  <p:clrMapOvr>
    <a:masterClrMapping/>
  </p:clrMapOvr>
  <p:transition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2286000"/>
            <a:ext cx="3770313" cy="3800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60913" y="2286000"/>
            <a:ext cx="3770312" cy="38004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86F638-D2AB-AC42-A975-C45BD19B66BC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831099451"/>
      </p:ext>
    </p:extLst>
  </p:cSld>
  <p:clrMapOvr>
    <a:masterClrMapping/>
  </p:clrMapOvr>
  <p:transition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37946D7-3EAD-6644-99C9-8FB7327B057D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68519716"/>
      </p:ext>
    </p:extLst>
  </p:cSld>
  <p:clrMapOvr>
    <a:masterClrMapping/>
  </p:clrMapOvr>
  <p:transition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D08562-85AF-1C46-93F1-E61E803E88A9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421825361"/>
      </p:ext>
    </p:extLst>
  </p:cSld>
  <p:clrMapOvr>
    <a:masterClrMapping/>
  </p:clrMapOvr>
  <p:transition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62F7597-325C-F246-B8AC-D28F18CC9F4A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321869343"/>
      </p:ext>
    </p:extLst>
  </p:cSld>
  <p:clrMapOvr>
    <a:masterClrMapping/>
  </p:clrMapOvr>
  <p:transition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15135FC-A086-5643-A319-507F6384DA0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731563037"/>
      </p:ext>
    </p:extLst>
  </p:cSld>
  <p:clrMapOvr>
    <a:masterClrMapping/>
  </p:clrMapOvr>
  <p:transition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vi-VN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234FC9-BD3C-D848-96D5-5EDC73A3427F}" type="slidenum">
              <a:rPr lang="vi-VN" altLang="en-US"/>
              <a:pPr/>
              <a:t>‹#›</a:t>
            </a:fld>
            <a:endParaRPr lang="vi-VN" altLang="en-US"/>
          </a:p>
        </p:txBody>
      </p:sp>
    </p:spTree>
    <p:extLst>
      <p:ext uri="{BB962C8B-B14F-4D97-AF65-F5344CB8AC3E}">
        <p14:creationId xmlns:p14="http://schemas.microsoft.com/office/powerpoint/2010/main" val="1460654187"/>
      </p:ext>
    </p:extLst>
  </p:cSld>
  <p:clrMapOvr>
    <a:masterClrMapping/>
  </p:clrMapOvr>
  <p:transition>
    <p:comb/>
  </p:transition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066800"/>
            <a:ext cx="7848600" cy="8382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2286000"/>
            <a:ext cx="769302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vi-VN" altLang="en-US"/>
              <a:t>Click to edit Master text styles</a:t>
            </a:r>
          </a:p>
          <a:p>
            <a:pPr lvl="1"/>
            <a:r>
              <a:rPr lang="vi-VN" altLang="en-US"/>
              <a:t>Second level</a:t>
            </a:r>
          </a:p>
          <a:p>
            <a:pPr lvl="2"/>
            <a:r>
              <a:rPr lang="vi-VN" altLang="en-US"/>
              <a:t>Third level</a:t>
            </a:r>
          </a:p>
          <a:p>
            <a:pPr lvl="3"/>
            <a:r>
              <a:rPr lang="vi-VN" altLang="en-US"/>
              <a:t>Fourth level</a:t>
            </a:r>
          </a:p>
          <a:p>
            <a:pPr lvl="4"/>
            <a:r>
              <a:rPr lang="vi-VN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0" y="6248400"/>
            <a:ext cx="2130425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endParaRPr lang="vi-VN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791200" y="6248400"/>
            <a:ext cx="2897188" cy="474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endParaRPr lang="vi-VN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138" y="6242050"/>
            <a:ext cx="587375" cy="48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1" compatLnSpc="1">
            <a:prstTxWarp prst="textNoShape">
              <a:avLst/>
            </a:prstTxWarp>
          </a:bodyPr>
          <a:lstStyle>
            <a:lvl1pPr eaLnBrk="1" hangingPunct="1">
              <a:defRPr sz="2600" b="1">
                <a:solidFill>
                  <a:schemeClr val="bg1"/>
                </a:solidFill>
              </a:defRPr>
            </a:lvl1pPr>
          </a:lstStyle>
          <a:p>
            <a:fld id="{183AB0A2-2F5B-F64E-BF15-CED684025285}" type="slidenum">
              <a:rPr lang="vi-VN" altLang="en-US"/>
              <a:pPr/>
              <a:t>‹#›</a:t>
            </a:fld>
            <a:endParaRPr lang="vi-VN" altLang="en-US"/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0"/>
            <a:ext cx="9144000" cy="838200"/>
          </a:xfrm>
          <a:prstGeom prst="rect">
            <a:avLst/>
          </a:prstGeom>
          <a:solidFill>
            <a:srgbClr val="ED1B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6477000"/>
            <a:ext cx="9144000" cy="381000"/>
          </a:xfrm>
          <a:prstGeom prst="rect">
            <a:avLst/>
          </a:prstGeom>
          <a:solidFill>
            <a:srgbClr val="ED1B2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/>
            <a:endParaRPr lang="vi-VN" altLang="en-US" sz="1800" i="1">
              <a:solidFill>
                <a:schemeClr val="bg1"/>
              </a:solidFill>
              <a:latin typeface="VNI-Times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3" r:id="rId1"/>
    <p:sldLayoutId id="2147483922" r:id="rId2"/>
    <p:sldLayoutId id="2147483923" r:id="rId3"/>
    <p:sldLayoutId id="2147483924" r:id="rId4"/>
    <p:sldLayoutId id="2147483925" r:id="rId5"/>
    <p:sldLayoutId id="2147483926" r:id="rId6"/>
    <p:sldLayoutId id="2147483927" r:id="rId7"/>
    <p:sldLayoutId id="2147483928" r:id="rId8"/>
    <p:sldLayoutId id="2147483929" r:id="rId9"/>
    <p:sldLayoutId id="2147483930" r:id="rId10"/>
    <p:sldLayoutId id="2147483931" r:id="rId11"/>
    <p:sldLayoutId id="2147483932" r:id="rId12"/>
  </p:sldLayoutIdLst>
  <p:transition>
    <p:comb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+mj-lt"/>
          <a:ea typeface="Arial" charset="0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Arial" charset="0"/>
          <a:cs typeface="Arial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Arial" charset="0"/>
          <a:cs typeface="Arial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Arial" charset="0"/>
          <a:cs typeface="Arial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ea typeface="Arial" charset="0"/>
          <a:cs typeface="Arial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3600" b="1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800">
          <a:solidFill>
            <a:schemeClr val="tx1"/>
          </a:solidFill>
          <a:latin typeface="+mn-lt"/>
          <a:ea typeface="Arial" charset="0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Char char="–"/>
        <a:defRPr sz="2400">
          <a:solidFill>
            <a:schemeClr val="tx1"/>
          </a:solidFill>
          <a:latin typeface="+mn-lt"/>
          <a:ea typeface="Arial" charset="0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75000"/>
        <a:buFont typeface="Wingdings" charset="2"/>
        <a:buChar char="l"/>
        <a:defRPr sz="2000">
          <a:solidFill>
            <a:schemeClr val="tx1"/>
          </a:solidFill>
          <a:latin typeface="+mn-lt"/>
          <a:ea typeface="Arial" charset="0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80000"/>
        <a:buChar char="–"/>
        <a:defRPr sz="2000">
          <a:solidFill>
            <a:schemeClr val="tx1"/>
          </a:solidFill>
          <a:latin typeface="+mn-lt"/>
          <a:ea typeface="Arial" charset="0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charset="2"/>
        <a:buChar char="l"/>
        <a:defRPr sz="2000">
          <a:solidFill>
            <a:schemeClr val="tx1"/>
          </a:solidFill>
          <a:latin typeface="+mn-lt"/>
          <a:ea typeface="Arial" charset="0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SzPct val="65000"/>
        <a:buFont typeface="Wingdings" pitchFamily="2" charset="2"/>
        <a:buChar char="l"/>
        <a:defRPr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tif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tif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0.jpeg"/><Relationship Id="rId3" Type="http://schemas.openxmlformats.org/officeDocument/2006/relationships/image" Target="../media/image2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tif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tif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tif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tiff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30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7.jpeg"/><Relationship Id="rId3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>
          <a:xfrm>
            <a:off x="0" y="0"/>
            <a:ext cx="9144000" cy="12954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000" b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4400" b="1" kern="0" dirty="0">
                <a:solidFill>
                  <a:schemeClr val="bg1"/>
                </a:solidFill>
                <a:latin typeface="Times New Roman" pitchFamily="18" charset="0"/>
              </a:rPr>
              <a:t>QUẢN LÍ </a:t>
            </a:r>
            <a:r>
              <a:rPr lang="en-US" sz="4400" b="1" kern="0" dirty="0">
                <a:solidFill>
                  <a:schemeClr val="bg1"/>
                </a:solidFill>
                <a:latin typeface="Times New Roman" pitchFamily="18" charset="0"/>
              </a:rPr>
              <a:t>CẢM </a:t>
            </a:r>
            <a:r>
              <a:rPr lang="en-US" sz="4400" b="1" kern="0" dirty="0" smtClean="0">
                <a:solidFill>
                  <a:schemeClr val="bg1"/>
                </a:solidFill>
                <a:latin typeface="Times New Roman" pitchFamily="18" charset="0"/>
              </a:rPr>
              <a:t>XÚC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4400" b="1" kern="0" dirty="0" smtClean="0">
                <a:solidFill>
                  <a:schemeClr val="bg1"/>
                </a:solidFill>
                <a:latin typeface="Times New Roman" pitchFamily="18" charset="0"/>
              </a:rPr>
              <a:t>CÁ NHÂN</a:t>
            </a:r>
            <a:endParaRPr lang="en-US" sz="44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sz="1800" b="1" dirty="0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0" y="5562600"/>
            <a:ext cx="9144000" cy="1295400"/>
          </a:xfrm>
          <a:prstGeom prst="roundRect">
            <a:avLst/>
          </a:prstGeom>
          <a:solidFill>
            <a:srgbClr val="7030A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800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3200" kern="0" dirty="0" err="1">
                <a:solidFill>
                  <a:schemeClr val="bg1"/>
                </a:solidFill>
                <a:latin typeface="Times New Roman" pitchFamily="18" charset="0"/>
              </a:rPr>
              <a:t>Diễn</a:t>
            </a:r>
            <a:r>
              <a:rPr lang="en-US" sz="3200" kern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itchFamily="18" charset="0"/>
              </a:rPr>
              <a:t>giả</a:t>
            </a:r>
            <a:r>
              <a:rPr lang="en-US" sz="3200" kern="0" dirty="0">
                <a:solidFill>
                  <a:schemeClr val="bg1"/>
                </a:solidFill>
                <a:latin typeface="Times New Roman" pitchFamily="18" charset="0"/>
              </a:rPr>
              <a:t> - </a:t>
            </a:r>
            <a:r>
              <a:rPr lang="en-US" sz="3200" kern="0" dirty="0" err="1">
                <a:solidFill>
                  <a:schemeClr val="bg1"/>
                </a:solidFill>
                <a:latin typeface="Times New Roman" pitchFamily="18" charset="0"/>
              </a:rPr>
              <a:t>Chuyên</a:t>
            </a:r>
            <a:r>
              <a:rPr lang="en-US" sz="3200" kern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itchFamily="18" charset="0"/>
              </a:rPr>
              <a:t>gia</a:t>
            </a:r>
            <a:r>
              <a:rPr lang="en-US" sz="3200" kern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itchFamily="18" charset="0"/>
              </a:rPr>
              <a:t>Tâm</a:t>
            </a:r>
            <a:r>
              <a:rPr lang="en-US" sz="3200" kern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3200" kern="0" dirty="0" err="1">
                <a:solidFill>
                  <a:schemeClr val="bg1"/>
                </a:solidFill>
                <a:latin typeface="Times New Roman" pitchFamily="18" charset="0"/>
              </a:rPr>
              <a:t>lý</a:t>
            </a:r>
            <a:r>
              <a:rPr lang="en-US" sz="3200" kern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mr-IN" sz="3200" kern="0" dirty="0">
                <a:solidFill>
                  <a:schemeClr val="bg1"/>
                </a:solidFill>
                <a:latin typeface="Times New Roman" pitchFamily="18" charset="0"/>
              </a:rPr>
              <a:t>–</a:t>
            </a:r>
            <a:r>
              <a:rPr lang="en-US" sz="3200" kern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vi-VN" sz="3200" kern="0" dirty="0">
                <a:solidFill>
                  <a:schemeClr val="bg1"/>
                </a:solidFill>
                <a:latin typeface="Times New Roman" pitchFamily="18" charset="0"/>
              </a:rPr>
              <a:t>Tiến sĩ</a:t>
            </a:r>
            <a:endParaRPr lang="en-US" sz="3200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4800" b="1" kern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itchFamily="18" charset="0"/>
              </a:rPr>
              <a:t>Huỳnh</a:t>
            </a:r>
            <a:r>
              <a:rPr lang="en-US" sz="4800" b="1" kern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itchFamily="18" charset="0"/>
              </a:rPr>
              <a:t>Anh</a:t>
            </a:r>
            <a:r>
              <a:rPr lang="en-US" sz="4800" b="1" kern="0" dirty="0">
                <a:solidFill>
                  <a:schemeClr val="bg1"/>
                </a:solidFill>
                <a:latin typeface="Times New Roman" pitchFamily="18" charset="0"/>
              </a:rPr>
              <a:t> </a:t>
            </a:r>
            <a:r>
              <a:rPr lang="en-US" sz="4800" b="1" kern="0" dirty="0" err="1">
                <a:solidFill>
                  <a:schemeClr val="bg1"/>
                </a:solidFill>
                <a:latin typeface="Times New Roman" pitchFamily="18" charset="0"/>
              </a:rPr>
              <a:t>Bình</a:t>
            </a:r>
            <a:endParaRPr lang="en-US" sz="48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dirty="0">
              <a:ln>
                <a:solidFill>
                  <a:srgbClr val="FF0000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5400"/>
            <a:ext cx="9144000" cy="4267200"/>
          </a:xfrm>
          <a:prstGeom prst="rect">
            <a:avLst/>
          </a:prstGeom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HP\Desktop\indefsfsf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0996"/>
            <a:ext cx="9144000" cy="60270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buFontTx/>
              <a:buNone/>
            </a:pPr>
            <a:r>
              <a:rPr lang="vi-VN" altLang="en-US" sz="3600" b="1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KHI CẢM XÚC DẪN ĐƯỜNG</a:t>
            </a:r>
            <a:endParaRPr lang="en-US" altLang="en-US" sz="3600" b="1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28675" name="Picture 2" descr="C:\Users\HUYNH\Desktop\cot-co-inox-33288-2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buFontTx/>
              <a:buNone/>
            </a:pPr>
            <a:r>
              <a:rPr lang="vi-VN" altLang="en-US" sz="3600" b="1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KHI CẢM XÚC DẪN ĐƯỜNG</a:t>
            </a:r>
            <a:endParaRPr lang="en-US" altLang="en-US" sz="3600" b="1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 descr="C:\Users\HP\Desktop\22002418-20101208113608_clip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buFontTx/>
              <a:buNone/>
            </a:pPr>
            <a:r>
              <a:rPr lang="vi-VN" altLang="en-US" sz="3600" b="1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KHI CẢM XÚC DẪN ĐƯỜNG</a:t>
            </a:r>
            <a:endParaRPr lang="en-US" altLang="en-US" sz="3600" b="1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sp>
        <p:nvSpPr>
          <p:cNvPr id="3174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vi-VN" altLang="en-US"/>
          </a:p>
        </p:txBody>
      </p:sp>
      <p:pic>
        <p:nvPicPr>
          <p:cNvPr id="4" name="Picture 2" descr="C:\Users\HP\Desktop\insdfsfd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buFontTx/>
              <a:buNone/>
            </a:pPr>
            <a:r>
              <a:rPr lang="vi-VN" altLang="en-US" sz="3600" b="1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KHI CẢM XÚC DẪN ĐƯỜNG</a:t>
            </a:r>
            <a:endParaRPr lang="en-US" altLang="en-US" sz="3600" b="1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Number Placeholder 2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8D421E8C-9B32-4247-A76C-BEF38370B0E5}" type="slidenum">
              <a:rPr lang="en-US" altLang="en-US" sz="2600">
                <a:solidFill>
                  <a:schemeClr val="bg1"/>
                </a:solidFill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14</a:t>
            </a:fld>
            <a:endParaRPr lang="en-US" altLang="en-US" sz="2600">
              <a:solidFill>
                <a:schemeClr val="bg1"/>
              </a:solidFill>
            </a:endParaRPr>
          </a:p>
        </p:txBody>
      </p:sp>
      <p:pic>
        <p:nvPicPr>
          <p:cNvPr id="7" name="Picture 8" descr="C:\Users\HP\Desktop\inGSDGDFd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buFontTx/>
              <a:buNone/>
            </a:pPr>
            <a:r>
              <a:rPr lang="vi-VN" altLang="en-US" sz="3600" b="1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KHI CẢM XÚC DẪN ĐƯỜNG</a:t>
            </a:r>
            <a:endParaRPr lang="en-US" altLang="en-US" sz="3600" b="1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>
    <p:newsfla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4" descr="C:\Users\Admin\Downloads\14881415_1074151706035530_984871350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914400"/>
            <a:ext cx="12192000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buFontTx/>
              <a:buNone/>
            </a:pPr>
            <a:r>
              <a:rPr lang="vi-VN" altLang="en-US" sz="3600" b="1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KHI CẢM XÚC DẪN ĐƯỜNG</a:t>
            </a:r>
            <a:endParaRPr lang="en-US" altLang="en-US" sz="3600" b="1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buFontTx/>
              <a:buNone/>
            </a:pPr>
            <a:r>
              <a:rPr lang="vi-VN" altLang="en-US" sz="3600" b="1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KHI CẢM XÚC DẪN ĐƯỜNG</a:t>
            </a:r>
            <a:endParaRPr lang="en-US" altLang="en-US" sz="3600" b="1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buFontTx/>
              <a:buNone/>
            </a:pPr>
            <a:r>
              <a:rPr lang="vi-VN" altLang="en-US" sz="3600" b="1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KHI CẢM XÚC DẪN ĐƯỜNG</a:t>
            </a:r>
            <a:endParaRPr lang="en-US" altLang="en-US" sz="3600" b="1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5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buFontTx/>
              <a:buNone/>
            </a:pPr>
            <a:r>
              <a:rPr lang="vi-VN" altLang="en-US" sz="3600" b="1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KHI CẢM XÚC DẪN ĐƯỜNG</a:t>
            </a:r>
            <a:endParaRPr lang="en-US" altLang="en-US" sz="3600" b="1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7959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solidFill>
            <a:srgbClr val="7030A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8000" b="1" kern="0" dirty="0" smtClean="0">
                <a:solidFill>
                  <a:schemeClr val="bg1"/>
                </a:solidFill>
                <a:latin typeface="Times New Roman" pitchFamily="18" charset="0"/>
              </a:rPr>
              <a:t>ĐIỀM TĨNH 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5400" b="1" kern="0" dirty="0" smtClean="0">
                <a:solidFill>
                  <a:schemeClr val="bg1"/>
                </a:solidFill>
                <a:latin typeface="Times New Roman" pitchFamily="18" charset="0"/>
              </a:rPr>
              <a:t>TẠO NÊN PHONG CÁCH</a:t>
            </a: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13800" b="1" kern="0" dirty="0" smtClean="0">
                <a:solidFill>
                  <a:schemeClr val="bg1"/>
                </a:solidFill>
                <a:latin typeface="Times New Roman" pitchFamily="18" charset="0"/>
              </a:rPr>
              <a:t>QUÝ TỘC</a:t>
            </a:r>
            <a:endParaRPr lang="en-US" sz="199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b="1" dirty="0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494613810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3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oundRect">
            <a:avLst>
              <a:gd name="adj" fmla="val 21667"/>
            </a:avLst>
          </a:prstGeom>
          <a:solidFill>
            <a:srgbClr val="7030A0"/>
          </a:solidFill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sz="3600" b="1" dirty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sz="3600" b="1" dirty="0" smtClean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sz="3600" b="1" dirty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sz="3600" b="1" dirty="0" smtClean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sz="3600" b="1" dirty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sz="3600" b="1" dirty="0" smtClean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sz="3600" b="1" dirty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sz="3600" b="1" dirty="0" smtClean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sz="3600" b="1" dirty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sz="3600" b="1" dirty="0" smtClean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sz="3600" b="1" dirty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sz="3600" b="1" dirty="0" smtClean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sz="3600" b="1" dirty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sz="3600" b="1" dirty="0" smtClean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sz="3600" b="1" dirty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10% CUỘC ĐỜI LÀ NHỮNG GÌ XẢY ĐẾN VỚI BẠN,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sz="3600" b="1" dirty="0" smtClean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6600" b="1" dirty="0" smtClean="0">
                <a:solidFill>
                  <a:schemeClr val="bg1"/>
                </a:solidFill>
              </a:rPr>
              <a:t>CÒN 90% CÒN LẠI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3600" b="1" dirty="0" smtClean="0">
                <a:solidFill>
                  <a:schemeClr val="bg1"/>
                </a:solidFill>
              </a:rPr>
              <a:t>LÀ DO PHẢN ỨNG CỦA BẠN ĐỐI VỚI NHỮNG CHUYỆN XẢY ĐẾN ĐÓ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 b="1" dirty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 b="1" dirty="0" smtClean="0">
              <a:solidFill>
                <a:schemeClr val="bg1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462029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0" y="0"/>
            <a:ext cx="9144000" cy="6858000"/>
          </a:xfrm>
          <a:prstGeom prst="roundRect">
            <a:avLst/>
          </a:prstGeom>
          <a:solidFill>
            <a:srgbClr val="7030A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5400" dirty="0" err="1"/>
              <a:t>H</a:t>
            </a:r>
            <a:r>
              <a:rPr lang="en-US" sz="5400" dirty="0" err="1" smtClean="0"/>
              <a:t>ãy</a:t>
            </a:r>
            <a:r>
              <a:rPr lang="en-US" sz="5400" dirty="0" smtClean="0"/>
              <a:t> “</a:t>
            </a:r>
            <a:r>
              <a:rPr lang="en-US" sz="8000" dirty="0" err="1" smtClean="0"/>
              <a:t>Làm</a:t>
            </a:r>
            <a:r>
              <a:rPr lang="en-US" sz="8000" dirty="0" smtClean="0"/>
              <a:t> </a:t>
            </a:r>
            <a:r>
              <a:rPr lang="en-US" sz="8000" dirty="0" err="1"/>
              <a:t>chủ</a:t>
            </a:r>
            <a:r>
              <a:rPr lang="en-US" sz="5400" dirty="0"/>
              <a:t>” </a:t>
            </a:r>
            <a:r>
              <a:rPr lang="en-US" sz="5400" dirty="0" err="1"/>
              <a:t>cảm</a:t>
            </a:r>
            <a:r>
              <a:rPr lang="en-US" sz="5400" dirty="0"/>
              <a:t> </a:t>
            </a:r>
            <a:r>
              <a:rPr lang="en-US" sz="5400" dirty="0" err="1"/>
              <a:t>xúc</a:t>
            </a:r>
            <a:r>
              <a:rPr lang="en-US" sz="5400" dirty="0"/>
              <a:t> </a:t>
            </a:r>
            <a:r>
              <a:rPr lang="en-US" sz="5400" dirty="0" err="1"/>
              <a:t>trước</a:t>
            </a:r>
            <a:r>
              <a:rPr lang="en-US" sz="5400" dirty="0"/>
              <a:t> </a:t>
            </a:r>
            <a:r>
              <a:rPr lang="en-US" sz="5400" dirty="0" err="1"/>
              <a:t>khi</a:t>
            </a:r>
            <a:r>
              <a:rPr lang="en-US" sz="5400" dirty="0"/>
              <a:t> </a:t>
            </a:r>
            <a:endParaRPr lang="en-US" sz="5400" dirty="0" smtClean="0"/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en-US" sz="5400" dirty="0" smtClean="0"/>
              <a:t>“</a:t>
            </a:r>
            <a:r>
              <a:rPr lang="en-US" sz="8000" dirty="0" err="1" smtClean="0"/>
              <a:t>Quản</a:t>
            </a:r>
            <a:r>
              <a:rPr lang="en-US" sz="8000" dirty="0" smtClean="0"/>
              <a:t> </a:t>
            </a:r>
            <a:r>
              <a:rPr lang="en-US" sz="8000" dirty="0" err="1"/>
              <a:t>lý</a:t>
            </a:r>
            <a:r>
              <a:rPr lang="en-US" sz="5400" dirty="0" smtClean="0"/>
              <a:t>” </a:t>
            </a:r>
            <a:r>
              <a:rPr lang="en-US" sz="5400" dirty="0" err="1"/>
              <a:t>chúng</a:t>
            </a:r>
            <a:endParaRPr lang="en-US" sz="5400" dirty="0"/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vi-VN" sz="5400" b="1" dirty="0">
              <a:ln>
                <a:solidFill>
                  <a:srgbClr val="FF0000"/>
                </a:solidFill>
              </a:ln>
            </a:endParaRPr>
          </a:p>
          <a:p>
            <a:pPr algn="ctr" eaLnBrk="1" hangingPunct="1">
              <a:defRPr/>
            </a:pPr>
            <a:endParaRPr lang="vi-VN" b="1" dirty="0">
              <a:ln>
                <a:solidFill>
                  <a:srgbClr val="FF0000"/>
                </a:solidFill>
              </a:ln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AutoShap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 eaLnBrk="1" hangingPunct="1"/>
            <a:r>
              <a:rPr lang="en-US" altLang="en-US">
                <a:solidFill>
                  <a:srgbClr val="FF0000"/>
                </a:solidFill>
              </a:rPr>
              <a:t>CÂU NÓI VỀ CẢM XÚC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3505200"/>
            <a:ext cx="7620000" cy="1752600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charset="2"/>
              <a:buNone/>
            </a:pPr>
            <a:r>
              <a:rPr lang="en-US" altLang="en-US" sz="4000">
                <a:solidFill>
                  <a:srgbClr val="0000CC"/>
                </a:solidFill>
              </a:rPr>
              <a:t>1. 23 chữ cái</a:t>
            </a:r>
          </a:p>
          <a:p>
            <a:pPr eaLnBrk="1" hangingPunct="1">
              <a:lnSpc>
                <a:spcPct val="80000"/>
              </a:lnSpc>
              <a:buFont typeface="Wingdings" charset="2"/>
              <a:buNone/>
            </a:pPr>
            <a:r>
              <a:rPr lang="en-US" altLang="en-US" sz="4000">
                <a:solidFill>
                  <a:srgbClr val="0000CC"/>
                </a:solidFill>
              </a:rPr>
              <a:t>2. Có 4 chữ i</a:t>
            </a:r>
          </a:p>
          <a:p>
            <a:pPr eaLnBrk="1" hangingPunct="1">
              <a:lnSpc>
                <a:spcPct val="80000"/>
              </a:lnSpc>
              <a:buFont typeface="Wingdings" charset="2"/>
              <a:buNone/>
            </a:pPr>
            <a:r>
              <a:rPr lang="en-US" altLang="en-US" sz="4000">
                <a:solidFill>
                  <a:srgbClr val="0000CC"/>
                </a:solidFill>
              </a:rPr>
              <a:t>3. Làm một mà được tới chín</a:t>
            </a:r>
          </a:p>
        </p:txBody>
      </p:sp>
      <p:graphicFrame>
        <p:nvGraphicFramePr>
          <p:cNvPr id="9220" name="Group 4"/>
          <p:cNvGraphicFramePr>
            <a:graphicFrameLocks noGrp="1"/>
          </p:cNvGraphicFramePr>
          <p:nvPr>
            <p:ph sz="half" idx="2"/>
          </p:nvPr>
        </p:nvGraphicFramePr>
        <p:xfrm>
          <a:off x="304800" y="2133600"/>
          <a:ext cx="8655050" cy="457200"/>
        </p:xfrm>
        <a:graphic>
          <a:graphicData uri="http://schemas.openxmlformats.org/drawingml/2006/table">
            <a:tbl>
              <a:tblPr/>
              <a:tblGrid>
                <a:gridCol w="376238"/>
                <a:gridCol w="376237"/>
                <a:gridCol w="376238"/>
                <a:gridCol w="376237"/>
                <a:gridCol w="376238"/>
                <a:gridCol w="376237"/>
                <a:gridCol w="376238"/>
                <a:gridCol w="376237"/>
                <a:gridCol w="376238"/>
                <a:gridCol w="376237"/>
                <a:gridCol w="376238"/>
                <a:gridCol w="377825"/>
                <a:gridCol w="376237"/>
                <a:gridCol w="376238"/>
                <a:gridCol w="376237"/>
                <a:gridCol w="376238"/>
                <a:gridCol w="376237"/>
                <a:gridCol w="376238"/>
                <a:gridCol w="376237"/>
                <a:gridCol w="376238"/>
                <a:gridCol w="376237"/>
                <a:gridCol w="376238"/>
                <a:gridCol w="376237"/>
              </a:tblGrid>
              <a:tr h="447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M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Ộ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T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Ị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C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Í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Đ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I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Ề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U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L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À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N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r>
                        <a:rPr kumimoji="0" lang="en-US" altLang="en-US" sz="2400" b="1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Arial" charset="0"/>
                          <a:cs typeface="Arial" charset="0"/>
                        </a:rPr>
                        <a:t>H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270" name="Group 54"/>
          <p:cNvGraphicFramePr>
            <a:graphicFrameLocks noGrp="1"/>
          </p:cNvGraphicFramePr>
          <p:nvPr/>
        </p:nvGraphicFramePr>
        <p:xfrm>
          <a:off x="304800" y="2133600"/>
          <a:ext cx="8655050" cy="457200"/>
        </p:xfrm>
        <a:graphic>
          <a:graphicData uri="http://schemas.openxmlformats.org/drawingml/2006/table">
            <a:tbl>
              <a:tblPr/>
              <a:tblGrid>
                <a:gridCol w="376238"/>
                <a:gridCol w="376237"/>
                <a:gridCol w="376238"/>
                <a:gridCol w="376237"/>
                <a:gridCol w="376238"/>
                <a:gridCol w="376237"/>
                <a:gridCol w="376238"/>
                <a:gridCol w="376237"/>
                <a:gridCol w="376238"/>
                <a:gridCol w="376237"/>
                <a:gridCol w="376238"/>
                <a:gridCol w="377825"/>
                <a:gridCol w="376237"/>
                <a:gridCol w="376238"/>
                <a:gridCol w="376237"/>
                <a:gridCol w="376238"/>
                <a:gridCol w="376237"/>
                <a:gridCol w="376238"/>
                <a:gridCol w="376237"/>
                <a:gridCol w="376238"/>
                <a:gridCol w="376237"/>
                <a:gridCol w="376238"/>
                <a:gridCol w="376237"/>
              </a:tblGrid>
              <a:tr h="4476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 sz="24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7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80000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65000"/>
                        <a:buFont typeface="Wingdings" charset="2"/>
                        <a:defRPr>
                          <a:solidFill>
                            <a:schemeClr val="tx1"/>
                          </a:solidFill>
                          <a:latin typeface="Arial" charset="0"/>
                          <a:ea typeface="Arial" charset="0"/>
                          <a:cs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tx1"/>
                        </a:buClr>
                        <a:buSzPct val="75000"/>
                        <a:buFont typeface="Wingdings" charset="2"/>
                        <a:buNone/>
                        <a:tabLst/>
                      </a:pPr>
                      <a:endParaRPr kumimoji="0" lang="en-US" altLang="en-US" sz="2400" b="1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Arial" charset="0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22631" name="AutoShape 2"/>
          <p:cNvSpPr>
            <a:spLocks noChangeArrowheads="1"/>
          </p:cNvSpPr>
          <p:nvPr/>
        </p:nvSpPr>
        <p:spPr bwMode="auto">
          <a:xfrm>
            <a:off x="838200" y="0"/>
            <a:ext cx="7848600" cy="8382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>
                <a:solidFill>
                  <a:srgbClr val="FFFF00"/>
                </a:solidFill>
              </a:rPr>
              <a:t>HOẠT ĐỘNG: CHIẾC NÓN KỲ CỤC</a:t>
            </a:r>
          </a:p>
        </p:txBody>
      </p:sp>
    </p:spTree>
    <p:extLst>
      <p:ext uri="{BB962C8B-B14F-4D97-AF65-F5344CB8AC3E}">
        <p14:creationId xmlns:p14="http://schemas.microsoft.com/office/powerpoint/2010/main" val="116087764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2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2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27" dur="2000"/>
                                        <p:tgtEl>
                                          <p:spTgt spid="92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19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3"/>
          <p:cNvSpPr>
            <a:spLocks noChangeArrowheads="1"/>
          </p:cNvSpPr>
          <p:nvPr/>
        </p:nvSpPr>
        <p:spPr bwMode="auto">
          <a:xfrm>
            <a:off x="0" y="-169190"/>
            <a:ext cx="9144000" cy="9906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smtClean="0">
                <a:solidFill>
                  <a:srgbClr val="FFFF00"/>
                </a:solidFill>
              </a:rPr>
              <a:t>KIỂM </a:t>
            </a:r>
            <a:r>
              <a:rPr lang="en-US" altLang="en-US" sz="3200" b="1">
                <a:solidFill>
                  <a:srgbClr val="FFFF00"/>
                </a:solidFill>
              </a:rPr>
              <a:t>TRA CẢM XÚC THƯỜNG </a:t>
            </a:r>
            <a:r>
              <a:rPr lang="en-US" altLang="en-US" sz="3200" b="1" smtClean="0">
                <a:solidFill>
                  <a:srgbClr val="FFFF00"/>
                </a:solidFill>
              </a:rPr>
              <a:t>XUYÊN</a:t>
            </a:r>
            <a:endParaRPr lang="en-US" altLang="en-US" sz="3200" b="1">
              <a:solidFill>
                <a:srgbClr val="FFFF00"/>
              </a:solidFill>
            </a:endParaRPr>
          </a:p>
        </p:txBody>
      </p:sp>
      <p:pic>
        <p:nvPicPr>
          <p:cNvPr id="72706" name="Picture 3" descr="C:\Users\HP\Desktop\imADEWEWag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914400"/>
            <a:ext cx="3886200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Picture 4" descr="C:\Users\HP\Desktop\imMMMMMMMMMMMMMMa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838200"/>
            <a:ext cx="4295775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3"/>
          <p:cNvSpPr>
            <a:spLocks noChangeArrowheads="1"/>
          </p:cNvSpPr>
          <p:nvPr/>
        </p:nvSpPr>
        <p:spPr bwMode="auto">
          <a:xfrm>
            <a:off x="0" y="-152400"/>
            <a:ext cx="8915400" cy="9144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3200" b="1" dirty="0" smtClean="0">
                <a:solidFill>
                  <a:srgbClr val="FFFF00"/>
                </a:solidFill>
              </a:rPr>
              <a:t>THAY ĐỔI TRỌNG TÂM CHÚ </a:t>
            </a:r>
            <a:r>
              <a:rPr lang="en-US" sz="3200" b="1" dirty="0" err="1" smtClean="0">
                <a:solidFill>
                  <a:srgbClr val="FFFF00"/>
                </a:solidFill>
              </a:rPr>
              <a:t>Ý</a:t>
            </a:r>
            <a:endParaRPr lang="en-US" altLang="en-US" sz="3200" b="1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39" y="787831"/>
            <a:ext cx="9119461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025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3"/>
          <p:cNvSpPr>
            <a:spLocks noChangeArrowheads="1"/>
          </p:cNvSpPr>
          <p:nvPr/>
        </p:nvSpPr>
        <p:spPr bwMode="auto">
          <a:xfrm>
            <a:off x="0" y="-152400"/>
            <a:ext cx="8915400" cy="9144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600" b="1" dirty="0" smtClean="0">
                <a:solidFill>
                  <a:srgbClr val="FFFF00"/>
                </a:solidFill>
              </a:rPr>
              <a:t> </a:t>
            </a:r>
            <a:r>
              <a:rPr lang="en-US" sz="3600" b="1" dirty="0" smtClean="0">
                <a:solidFill>
                  <a:srgbClr val="FFFF00"/>
                </a:solidFill>
              </a:rPr>
              <a:t>KHÔNG PHẢN ỨNG VỘI</a:t>
            </a:r>
            <a:endParaRPr lang="en-US" altLang="en-US" sz="3600" b="1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74" y="914399"/>
            <a:ext cx="9140126" cy="5655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858053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3"/>
          <p:cNvSpPr>
            <a:spLocks noChangeArrowheads="1"/>
          </p:cNvSpPr>
          <p:nvPr/>
        </p:nvSpPr>
        <p:spPr bwMode="auto">
          <a:xfrm>
            <a:off x="0" y="-92990"/>
            <a:ext cx="8915400" cy="9144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3600" b="1" dirty="0" smtClean="0">
                <a:solidFill>
                  <a:srgbClr val="FFFF00"/>
                </a:solidFill>
              </a:rPr>
              <a:t>XUỐNG GIỌNG KHI NÓI</a:t>
            </a:r>
            <a:endParaRPr lang="en-US" altLang="en-US" sz="3600" b="1" dirty="0">
              <a:solidFill>
                <a:srgbClr val="FFFF00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3223"/>
            <a:ext cx="9144000" cy="598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07074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AutoShape 3"/>
          <p:cNvSpPr>
            <a:spLocks noGrp="1" noChangeArrowheads="1"/>
          </p:cNvSpPr>
          <p:nvPr>
            <p:ph type="title"/>
          </p:nvPr>
        </p:nvSpPr>
        <p:spPr>
          <a:xfrm>
            <a:off x="0" y="38100"/>
            <a:ext cx="9144000" cy="838200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ctr" eaLnBrk="1" hangingPunct="1"/>
            <a:r>
              <a:rPr lang="vi-VN" altLang="en-US" sz="3200" dirty="0" smtClean="0">
                <a:solidFill>
                  <a:srgbClr val="FFFF00"/>
                </a:solidFill>
              </a:rPr>
              <a:t>TỰ HỎI BẢN THÂN</a:t>
            </a:r>
            <a:endParaRPr lang="en-US" altLang="en-US" sz="3200" dirty="0">
              <a:solidFill>
                <a:srgbClr val="FFFF00"/>
              </a:solidFill>
            </a:endParaRPr>
          </a:p>
        </p:txBody>
      </p:sp>
      <p:sp>
        <p:nvSpPr>
          <p:cNvPr id="75782" name="Rectangle 4"/>
          <p:cNvSpPr txBox="1">
            <a:spLocks noChangeArrowheads="1"/>
          </p:cNvSpPr>
          <p:nvPr/>
        </p:nvSpPr>
        <p:spPr bwMode="auto">
          <a:xfrm>
            <a:off x="228600" y="911171"/>
            <a:ext cx="8915400" cy="68580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r>
              <a:rPr lang="en-US" sz="2400" dirty="0" err="1"/>
              <a:t>Rồi</a:t>
            </a:r>
            <a:r>
              <a:rPr lang="en-US" sz="2400" dirty="0"/>
              <a:t> </a:t>
            </a:r>
            <a:r>
              <a:rPr lang="en-US" sz="2400" dirty="0" err="1"/>
              <a:t>mọi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ổn</a:t>
            </a:r>
            <a:r>
              <a:rPr lang="en-US" sz="2400" dirty="0"/>
              <a:t> </a:t>
            </a:r>
            <a:r>
              <a:rPr lang="en-US" sz="2400" dirty="0" err="1" smtClean="0"/>
              <a:t>thôi</a:t>
            </a:r>
            <a:endParaRPr lang="en-US" sz="2400" dirty="0" smtClean="0"/>
          </a:p>
          <a:p>
            <a:pPr>
              <a:buNone/>
            </a:pPr>
            <a:endParaRPr lang="en-US" sz="2400" dirty="0"/>
          </a:p>
          <a:p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gì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hoàn</a:t>
            </a:r>
            <a:r>
              <a:rPr lang="en-US" sz="2400" dirty="0"/>
              <a:t> </a:t>
            </a:r>
            <a:r>
              <a:rPr lang="en-US" sz="2400" dirty="0" err="1"/>
              <a:t>hảo</a:t>
            </a:r>
            <a:r>
              <a:rPr lang="en-US" sz="2400" dirty="0"/>
              <a:t> </a:t>
            </a:r>
            <a:r>
              <a:rPr lang="en-US" sz="2400" dirty="0" err="1" smtClean="0"/>
              <a:t>cả</a:t>
            </a:r>
            <a:endParaRPr lang="en-US" sz="2400" dirty="0" smtClean="0"/>
          </a:p>
          <a:p>
            <a:pPr>
              <a:buNone/>
            </a:pPr>
            <a:endParaRPr lang="en-US" sz="2400" dirty="0"/>
          </a:p>
          <a:p>
            <a:r>
              <a:rPr lang="en-US" sz="2400" dirty="0" err="1"/>
              <a:t>Chuyện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nhanh</a:t>
            </a:r>
            <a:r>
              <a:rPr lang="en-US" sz="2400" dirty="0"/>
              <a:t> qua </a:t>
            </a:r>
            <a:r>
              <a:rPr lang="en-US" sz="2400" dirty="0" err="1"/>
              <a:t>thôi</a:t>
            </a:r>
            <a:r>
              <a:rPr lang="en-US" sz="2400" dirty="0" smtClean="0"/>
              <a:t>.</a:t>
            </a:r>
          </a:p>
          <a:p>
            <a:pPr>
              <a:buNone/>
            </a:pPr>
            <a:endParaRPr lang="en-US" sz="2400" dirty="0"/>
          </a:p>
          <a:p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đủ</a:t>
            </a:r>
            <a:r>
              <a:rPr lang="en-US" sz="2400" dirty="0"/>
              <a:t> </a:t>
            </a:r>
            <a:r>
              <a:rPr lang="en-US" sz="2400" dirty="0" err="1"/>
              <a:t>lý</a:t>
            </a:r>
            <a:r>
              <a:rPr lang="en-US" sz="2400" dirty="0"/>
              <a:t> </a:t>
            </a:r>
            <a:r>
              <a:rPr lang="en-US" sz="2400" dirty="0" err="1"/>
              <a:t>trí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xử</a:t>
            </a:r>
            <a:r>
              <a:rPr lang="en-US" sz="2400" dirty="0"/>
              <a:t> </a:t>
            </a:r>
            <a:r>
              <a:rPr lang="en-US" sz="2400" dirty="0" err="1"/>
              <a:t>lý</a:t>
            </a:r>
            <a:r>
              <a:rPr lang="en-US" sz="2400" dirty="0"/>
              <a:t> </a:t>
            </a:r>
            <a:r>
              <a:rPr lang="en-US" sz="2400" dirty="0" err="1"/>
              <a:t>việc</a:t>
            </a:r>
            <a:r>
              <a:rPr lang="en-US" sz="2400" dirty="0"/>
              <a:t> </a:t>
            </a:r>
            <a:r>
              <a:rPr lang="en-US" sz="2400" dirty="0" err="1"/>
              <a:t>này</a:t>
            </a:r>
            <a:r>
              <a:rPr lang="en-US" sz="2400" dirty="0" smtClean="0"/>
              <a:t>.</a:t>
            </a:r>
          </a:p>
          <a:p>
            <a:pPr>
              <a:buNone/>
            </a:pPr>
            <a:endParaRPr lang="en-US" sz="2400" dirty="0"/>
          </a:p>
          <a:p>
            <a:r>
              <a:rPr lang="en-US" sz="2400" dirty="0" err="1"/>
              <a:t>Trải</a:t>
            </a:r>
            <a:r>
              <a:rPr lang="en-US" sz="2400" dirty="0"/>
              <a:t> qua </a:t>
            </a:r>
            <a:r>
              <a:rPr lang="en-US" sz="2400" dirty="0" err="1"/>
              <a:t>khó</a:t>
            </a:r>
            <a:r>
              <a:rPr lang="en-US" sz="2400" dirty="0"/>
              <a:t> </a:t>
            </a:r>
            <a:r>
              <a:rPr lang="en-US" sz="2400" dirty="0" err="1"/>
              <a:t>khăn</a:t>
            </a:r>
            <a:r>
              <a:rPr lang="en-US" sz="2400" dirty="0"/>
              <a:t> </a:t>
            </a:r>
            <a:r>
              <a:rPr lang="en-US" sz="2400" dirty="0" err="1"/>
              <a:t>thử</a:t>
            </a:r>
            <a:r>
              <a:rPr lang="en-US" sz="2400" dirty="0"/>
              <a:t> </a:t>
            </a:r>
            <a:r>
              <a:rPr lang="en-US" sz="2400" dirty="0" err="1"/>
              <a:t>thách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cơ</a:t>
            </a:r>
            <a:r>
              <a:rPr lang="en-US" sz="2400" dirty="0"/>
              <a:t> </a:t>
            </a:r>
            <a:r>
              <a:rPr lang="en-US" sz="2400" dirty="0" err="1"/>
              <a:t>hội</a:t>
            </a:r>
            <a:r>
              <a:rPr lang="en-US" sz="2400" dirty="0"/>
              <a:t> </a:t>
            </a:r>
            <a:r>
              <a:rPr lang="en-US" sz="2400" dirty="0" err="1"/>
              <a:t>để</a:t>
            </a:r>
            <a:r>
              <a:rPr lang="en-US" sz="2400" dirty="0"/>
              <a:t> </a:t>
            </a:r>
            <a:r>
              <a:rPr lang="en-US" sz="2400" dirty="0" err="1"/>
              <a:t>trưởng</a:t>
            </a:r>
            <a:r>
              <a:rPr lang="en-US" sz="2400" dirty="0"/>
              <a:t> </a:t>
            </a:r>
            <a:r>
              <a:rPr lang="en-US" sz="2400" dirty="0" err="1"/>
              <a:t>thành</a:t>
            </a:r>
            <a:r>
              <a:rPr lang="en-US" sz="2400" dirty="0" smtClean="0"/>
              <a:t>.</a:t>
            </a:r>
          </a:p>
          <a:p>
            <a:pPr>
              <a:buNone/>
            </a:pPr>
            <a:endParaRPr lang="en-US" sz="2400" dirty="0"/>
          </a:p>
          <a:p>
            <a:r>
              <a:rPr lang="en-US" sz="2400" dirty="0" err="1"/>
              <a:t>Mình</a:t>
            </a:r>
            <a:r>
              <a:rPr lang="en-US" sz="2400" dirty="0"/>
              <a:t> </a:t>
            </a:r>
            <a:r>
              <a:rPr lang="en-US" sz="2400" dirty="0" err="1"/>
              <a:t>sẽ</a:t>
            </a:r>
            <a:r>
              <a:rPr lang="en-US" sz="2400" dirty="0"/>
              <a:t> </a:t>
            </a:r>
            <a:r>
              <a:rPr lang="en-US" sz="2400" dirty="0" err="1"/>
              <a:t>không</a:t>
            </a:r>
            <a:r>
              <a:rPr lang="en-US" sz="2400" dirty="0"/>
              <a:t> </a:t>
            </a:r>
            <a:r>
              <a:rPr lang="en-US" sz="2400" dirty="0" err="1"/>
              <a:t>cảm</a:t>
            </a:r>
            <a:r>
              <a:rPr lang="en-US" sz="2400" dirty="0"/>
              <a:t> </a:t>
            </a:r>
            <a:r>
              <a:rPr lang="en-US" sz="2400" dirty="0" err="1"/>
              <a:t>thấy</a:t>
            </a:r>
            <a:r>
              <a:rPr lang="en-US" sz="2400" dirty="0"/>
              <a:t> </a:t>
            </a:r>
            <a:r>
              <a:rPr lang="en-US" sz="2400" dirty="0" err="1"/>
              <a:t>tức</a:t>
            </a:r>
            <a:r>
              <a:rPr lang="en-US" sz="2400" dirty="0"/>
              <a:t> </a:t>
            </a:r>
            <a:r>
              <a:rPr lang="en-US" sz="2400" dirty="0" err="1"/>
              <a:t>giận</a:t>
            </a:r>
            <a:r>
              <a:rPr lang="en-US" sz="2400" dirty="0"/>
              <a:t> </a:t>
            </a:r>
            <a:r>
              <a:rPr lang="en-US" sz="2400" dirty="0" err="1"/>
              <a:t>lâu</a:t>
            </a:r>
            <a:r>
              <a:rPr lang="en-US" sz="2400" dirty="0"/>
              <a:t> </a:t>
            </a:r>
            <a:r>
              <a:rPr lang="en-US" sz="2400" dirty="0" err="1"/>
              <a:t>đâu</a:t>
            </a:r>
            <a:r>
              <a:rPr lang="en-US" sz="2400" dirty="0"/>
              <a:t>; </a:t>
            </a:r>
            <a:r>
              <a:rPr lang="en-US" sz="2400" dirty="0" err="1"/>
              <a:t>đây</a:t>
            </a:r>
            <a:r>
              <a:rPr lang="en-US" sz="2400" dirty="0"/>
              <a:t> </a:t>
            </a:r>
            <a:r>
              <a:rPr lang="en-US" sz="2400" dirty="0" err="1"/>
              <a:t>chỉ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cảm</a:t>
            </a:r>
            <a:r>
              <a:rPr lang="en-US" sz="2400" dirty="0"/>
              <a:t> </a:t>
            </a:r>
            <a:r>
              <a:rPr lang="en-US" sz="2400" dirty="0" err="1"/>
              <a:t>giác</a:t>
            </a:r>
            <a:r>
              <a:rPr lang="en-US" sz="2400" dirty="0"/>
              <a:t> </a:t>
            </a:r>
            <a:r>
              <a:rPr lang="en-US" sz="2400" dirty="0" err="1"/>
              <a:t>tạm</a:t>
            </a:r>
            <a:r>
              <a:rPr lang="en-US" sz="2400" dirty="0"/>
              <a:t> </a:t>
            </a:r>
            <a:r>
              <a:rPr lang="en-US" sz="2400" dirty="0" err="1"/>
              <a:t>thời</a:t>
            </a:r>
            <a:r>
              <a:rPr lang="en-US" sz="2400" dirty="0"/>
              <a:t> </a:t>
            </a:r>
            <a:r>
              <a:rPr lang="en-US" sz="2400" dirty="0" err="1"/>
              <a:t>thôi</a:t>
            </a:r>
            <a:r>
              <a:rPr lang="en-US" sz="2400" dirty="0"/>
              <a:t>.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133600"/>
            <a:ext cx="41148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3" name="AutoShape 3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8610600" cy="838200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ctr" eaLnBrk="1" hangingPunct="1"/>
            <a:r>
              <a:rPr lang="en-US" altLang="en-US" sz="3200" dirty="0" smtClean="0">
                <a:solidFill>
                  <a:srgbClr val="FFFF00"/>
                </a:solidFill>
              </a:rPr>
              <a:t>THỂ </a:t>
            </a:r>
            <a:r>
              <a:rPr lang="en-US" altLang="en-US" sz="3200" dirty="0">
                <a:solidFill>
                  <a:srgbClr val="FFFF00"/>
                </a:solidFill>
              </a:rPr>
              <a:t>HIỆN CHỖ KHÁC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14" y="914400"/>
            <a:ext cx="1828800" cy="1656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3"/>
          <p:cNvSpPr>
            <a:spLocks noGrp="1" noChangeArrowheads="1"/>
          </p:cNvSpPr>
          <p:nvPr>
            <p:ph type="title"/>
          </p:nvPr>
        </p:nvSpPr>
        <p:spPr>
          <a:xfrm>
            <a:off x="304800" y="-54244"/>
            <a:ext cx="8610600" cy="838200"/>
          </a:xfrm>
          <a:effectLst>
            <a:outerShdw dist="35921" dir="2700000" algn="ctr" rotWithShape="0">
              <a:srgbClr val="000000"/>
            </a:outerShdw>
          </a:effectLst>
        </p:spPr>
        <p:txBody>
          <a:bodyPr/>
          <a:lstStyle/>
          <a:p>
            <a:pPr algn="ctr" eaLnBrk="1" hangingPunct="1"/>
            <a:r>
              <a:rPr lang="en-US" altLang="en-US" sz="3200" dirty="0" smtClean="0">
                <a:solidFill>
                  <a:srgbClr val="FFFF00"/>
                </a:solidFill>
              </a:rPr>
              <a:t>KHÔNG </a:t>
            </a:r>
            <a:r>
              <a:rPr lang="en-US" altLang="en-US" sz="3200" dirty="0">
                <a:solidFill>
                  <a:srgbClr val="FFFF00"/>
                </a:solidFill>
              </a:rPr>
              <a:t>PHIỀN AI….</a:t>
            </a:r>
            <a:r>
              <a:rPr lang="vi-VN" altLang="en-US" sz="3200" dirty="0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altLang="en-US" sz="3200" dirty="0">
              <a:solidFill>
                <a:srgbClr val="FFFF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876" y="914400"/>
            <a:ext cx="9144000" cy="5509200"/>
          </a:xfrm>
          <a:prstGeom prst="rect">
            <a:avLst/>
          </a:prstGeom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vi-VN" altLang="en-US" sz="8000" dirty="0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.....U....</a:t>
            </a:r>
            <a:r>
              <a:rPr lang="vi-VN" altLang="en-US" sz="4000" dirty="0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Và</a:t>
            </a:r>
            <a:r>
              <a:rPr lang="vi-VN" altLang="en-US" sz="8000" dirty="0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....U</a:t>
            </a:r>
            <a:r>
              <a:rPr lang="vi-VN" altLang="en-US" sz="8000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....</a:t>
            </a:r>
          </a:p>
          <a:p>
            <a:pPr algn="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7200" dirty="0" smtClean="0">
              <a:solidFill>
                <a:srgbClr val="CC66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sz="3200" dirty="0" err="1"/>
              <a:t>Tưởng</a:t>
            </a:r>
            <a:r>
              <a:rPr lang="en-US" sz="3200" dirty="0"/>
              <a:t> </a:t>
            </a:r>
            <a:r>
              <a:rPr lang="en-US" sz="3200" dirty="0" err="1"/>
              <a:t>tượng</a:t>
            </a:r>
            <a:r>
              <a:rPr lang="en-US" sz="3200" dirty="0"/>
              <a:t> </a:t>
            </a:r>
            <a:r>
              <a:rPr lang="en-US" sz="3200" dirty="0" err="1"/>
              <a:t>một</a:t>
            </a:r>
            <a:r>
              <a:rPr lang="en-US" sz="3200" dirty="0"/>
              <a:t> </a:t>
            </a:r>
            <a:r>
              <a:rPr lang="en-US" sz="3200" dirty="0" err="1"/>
              <a:t>thứ</a:t>
            </a:r>
            <a:r>
              <a:rPr lang="en-US" sz="3200" dirty="0"/>
              <a:t> </a:t>
            </a:r>
            <a:r>
              <a:rPr lang="en-US" sz="3200" dirty="0" err="1"/>
              <a:t>ánh</a:t>
            </a:r>
            <a:r>
              <a:rPr lang="en-US" sz="3200" dirty="0"/>
              <a:t> </a:t>
            </a:r>
            <a:r>
              <a:rPr lang="en-US" sz="3200" dirty="0" err="1"/>
              <a:t>sáng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vàng</a:t>
            </a:r>
            <a:r>
              <a:rPr lang="en-US" sz="3200" dirty="0">
                <a:solidFill>
                  <a:srgbClr val="FF0000"/>
                </a:solidFill>
              </a:rPr>
              <a:t> – </a:t>
            </a:r>
            <a:r>
              <a:rPr lang="en-US" sz="3200" dirty="0" err="1">
                <a:solidFill>
                  <a:srgbClr val="FF0000"/>
                </a:solidFill>
              </a:rPr>
              <a:t>trắng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/>
              <a:t>tràn</a:t>
            </a:r>
            <a:r>
              <a:rPr lang="en-US" sz="3200" dirty="0"/>
              <a:t> </a:t>
            </a:r>
            <a:r>
              <a:rPr lang="en-US" sz="3200" dirty="0" err="1"/>
              <a:t>ngập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/>
              <a:t> </a:t>
            </a:r>
            <a:r>
              <a:rPr lang="en-US" sz="3200" dirty="0" err="1"/>
              <a:t>khi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hít</a:t>
            </a:r>
            <a:r>
              <a:rPr lang="en-US" sz="3200" dirty="0"/>
              <a:t> </a:t>
            </a:r>
            <a:r>
              <a:rPr lang="en-US" sz="3200" dirty="0" err="1"/>
              <a:t>vào</a:t>
            </a:r>
            <a:r>
              <a:rPr lang="en-US" sz="3200" dirty="0"/>
              <a:t>, </a:t>
            </a:r>
            <a:r>
              <a:rPr lang="en-US" sz="3200" dirty="0" err="1"/>
              <a:t>làm</a:t>
            </a:r>
            <a:r>
              <a:rPr lang="en-US" sz="3200" dirty="0"/>
              <a:t> </a:t>
            </a:r>
            <a:r>
              <a:rPr lang="en-US" sz="3200" dirty="0" err="1"/>
              <a:t>tâm</a:t>
            </a:r>
            <a:r>
              <a:rPr lang="en-US" sz="3200" dirty="0"/>
              <a:t> </a:t>
            </a:r>
            <a:r>
              <a:rPr lang="en-US" sz="3200" dirty="0" err="1"/>
              <a:t>trí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thư</a:t>
            </a:r>
            <a:r>
              <a:rPr lang="en-US" sz="3200" dirty="0"/>
              <a:t> </a:t>
            </a:r>
            <a:r>
              <a:rPr lang="en-US" sz="3200" dirty="0" err="1"/>
              <a:t>giãn</a:t>
            </a:r>
            <a:r>
              <a:rPr lang="en-US" sz="3200" dirty="0"/>
              <a:t>. </a:t>
            </a:r>
            <a:endParaRPr lang="en-US" sz="3200" dirty="0" smtClean="0"/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endParaRPr lang="en-US" sz="3200" dirty="0"/>
          </a:p>
          <a:p>
            <a:pPr eaLnBrk="1" hangingPunct="1">
              <a:spcBef>
                <a:spcPct val="0"/>
              </a:spcBef>
              <a:buClrTx/>
              <a:buSzTx/>
              <a:buNone/>
            </a:pPr>
            <a:r>
              <a:rPr lang="en-US" sz="3200" dirty="0" err="1" smtClean="0"/>
              <a:t>Khi</a:t>
            </a:r>
            <a:r>
              <a:rPr lang="en-US" sz="3200" dirty="0" smtClean="0"/>
              <a:t> </a:t>
            </a:r>
            <a:r>
              <a:rPr lang="en-US" sz="3200" dirty="0" err="1"/>
              <a:t>bạn</a:t>
            </a:r>
            <a:r>
              <a:rPr lang="en-US" sz="3200" dirty="0"/>
              <a:t> </a:t>
            </a:r>
            <a:r>
              <a:rPr lang="en-US" sz="3200" dirty="0" err="1"/>
              <a:t>thở</a:t>
            </a:r>
            <a:r>
              <a:rPr lang="en-US" sz="3200" dirty="0"/>
              <a:t> </a:t>
            </a:r>
            <a:r>
              <a:rPr lang="en-US" sz="3200" dirty="0" err="1"/>
              <a:t>ra</a:t>
            </a:r>
            <a:r>
              <a:rPr lang="en-US" sz="3200" dirty="0"/>
              <a:t>, </a:t>
            </a:r>
            <a:r>
              <a:rPr lang="en-US" sz="3200" dirty="0" err="1"/>
              <a:t>hãy</a:t>
            </a:r>
            <a:r>
              <a:rPr lang="en-US" sz="3200" dirty="0"/>
              <a:t> </a:t>
            </a:r>
            <a:r>
              <a:rPr lang="en-US" sz="3200" dirty="0" err="1"/>
              <a:t>tưởng</a:t>
            </a:r>
            <a:r>
              <a:rPr lang="en-US" sz="3200" dirty="0"/>
              <a:t> </a:t>
            </a:r>
            <a:r>
              <a:rPr lang="en-US" sz="3200" dirty="0" err="1"/>
              <a:t>tượng</a:t>
            </a:r>
            <a:r>
              <a:rPr lang="en-US" sz="3200" dirty="0"/>
              <a:t> </a:t>
            </a:r>
            <a:r>
              <a:rPr lang="en-US" sz="3200" dirty="0" err="1"/>
              <a:t>hơi</a:t>
            </a:r>
            <a:r>
              <a:rPr lang="en-US" sz="3200" dirty="0"/>
              <a:t> </a:t>
            </a:r>
            <a:r>
              <a:rPr lang="en-US" sz="3200" dirty="0" err="1"/>
              <a:t>thở</a:t>
            </a:r>
            <a:r>
              <a:rPr lang="en-US" sz="3200" dirty="0"/>
              <a:t> </a:t>
            </a:r>
            <a:r>
              <a:rPr lang="en-US" sz="3200" dirty="0" err="1"/>
              <a:t>mang</a:t>
            </a:r>
            <a:r>
              <a:rPr lang="en-US" sz="3200" dirty="0"/>
              <a:t> </a:t>
            </a:r>
            <a:r>
              <a:rPr lang="en-US" sz="3200" dirty="0" err="1"/>
              <a:t>đi</a:t>
            </a:r>
            <a:r>
              <a:rPr lang="en-US" sz="3200" dirty="0"/>
              <a:t> </a:t>
            </a:r>
            <a:r>
              <a:rPr lang="en-US" sz="3200" dirty="0" err="1"/>
              <a:t>những</a:t>
            </a:r>
            <a:r>
              <a:rPr lang="en-US" sz="3200" dirty="0"/>
              <a:t> </a:t>
            </a:r>
            <a:r>
              <a:rPr lang="en-US" sz="3200" dirty="0" err="1">
                <a:solidFill>
                  <a:srgbClr val="FF0000"/>
                </a:solidFill>
              </a:rPr>
              <a:t>màu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sắc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tối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>
                <a:solidFill>
                  <a:srgbClr val="FF0000"/>
                </a:solidFill>
              </a:rPr>
              <a:t>tăm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cơ</a:t>
            </a:r>
            <a:r>
              <a:rPr lang="en-US" sz="3200" dirty="0"/>
              <a:t> </a:t>
            </a:r>
            <a:r>
              <a:rPr lang="en-US" sz="3200" dirty="0" err="1"/>
              <a:t>thể</a:t>
            </a:r>
            <a:r>
              <a:rPr lang="en-US" sz="3200" dirty="0" smtClean="0"/>
              <a:t>.</a:t>
            </a:r>
            <a:endParaRPr lang="en-US" sz="3200" dirty="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792350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AutoShape 4"/>
          <p:cNvSpPr>
            <a:spLocks noChangeArrowheads="1"/>
          </p:cNvSpPr>
          <p:nvPr/>
        </p:nvSpPr>
        <p:spPr bwMode="auto">
          <a:xfrm>
            <a:off x="533400" y="-76200"/>
            <a:ext cx="8610600" cy="8382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 smtClean="0">
                <a:solidFill>
                  <a:srgbClr val="FFFF00"/>
                </a:solidFill>
              </a:rPr>
              <a:t>THAY </a:t>
            </a:r>
            <a:r>
              <a:rPr lang="en-US" altLang="en-US" sz="3200" b="1" dirty="0">
                <a:solidFill>
                  <a:srgbClr val="FFFF00"/>
                </a:solidFill>
              </a:rPr>
              <a:t>ĐỔI KÍCH THÍCH</a:t>
            </a:r>
          </a:p>
        </p:txBody>
      </p:sp>
      <p:pic>
        <p:nvPicPr>
          <p:cNvPr id="78850" name="Picture 6" descr="half_full 29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7475"/>
          <a:stretch>
            <a:fillRect/>
          </a:stretch>
        </p:blipFill>
        <p:spPr bwMode="auto">
          <a:xfrm>
            <a:off x="304800" y="1143000"/>
            <a:ext cx="37338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1" name="Rectangle 6"/>
          <p:cNvSpPr>
            <a:spLocks noChangeArrowheads="1"/>
          </p:cNvSpPr>
          <p:nvPr/>
        </p:nvSpPr>
        <p:spPr bwMode="auto">
          <a:xfrm>
            <a:off x="2514600" y="5486400"/>
            <a:ext cx="3937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>
                <a:latin typeface="VNI-Times" charset="0"/>
              </a:rPr>
              <a:t>Uoáng nhiều nöôùc </a:t>
            </a:r>
            <a:r>
              <a:rPr lang="en-US" altLang="en-US" sz="2400">
                <a:latin typeface="VNI-Times" charset="0"/>
                <a:ea typeface="Times New Roman" charset="0"/>
                <a:cs typeface="Times New Roman" charset="0"/>
              </a:rPr>
              <a:t>……</a:t>
            </a:r>
            <a:r>
              <a:rPr lang="en-US" altLang="en-US" sz="2400">
                <a:latin typeface="VNI-Times" charset="0"/>
              </a:rPr>
              <a:t> röûa maët</a:t>
            </a:r>
          </a:p>
        </p:txBody>
      </p:sp>
      <p:pic>
        <p:nvPicPr>
          <p:cNvPr id="78852" name="Picture 6" descr="C:\Users\HP\Desktop\images.............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1219200"/>
            <a:ext cx="4579938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3"/>
          <p:cNvSpPr>
            <a:spLocks noChangeArrowheads="1"/>
          </p:cNvSpPr>
          <p:nvPr/>
        </p:nvSpPr>
        <p:spPr bwMode="auto">
          <a:xfrm>
            <a:off x="0" y="0"/>
            <a:ext cx="8915400" cy="9144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 smtClean="0">
                <a:solidFill>
                  <a:srgbClr val="FFFF00"/>
                </a:solidFill>
              </a:rPr>
              <a:t>HÃY </a:t>
            </a:r>
            <a:r>
              <a:rPr lang="en-US" altLang="en-US" sz="2000" b="1" dirty="0">
                <a:solidFill>
                  <a:srgbClr val="FFFF00"/>
                </a:solidFill>
              </a:rPr>
              <a:t>NHẮM MẮT, XOA TAY VÀO NHAU MỘT CÁCH CHẬM RÃI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 dirty="0">
                <a:solidFill>
                  <a:srgbClr val="FFFF00"/>
                </a:solidFill>
              </a:rPr>
              <a:t>VÀ THỞ ĐỀU</a:t>
            </a:r>
          </a:p>
        </p:txBody>
      </p:sp>
      <p:pic>
        <p:nvPicPr>
          <p:cNvPr id="84994" name="Picture 2" descr="C:\Users\HP\Desktop\iEQWWWWWWWnd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9144000" cy="592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AutoShape 4"/>
          <p:cNvSpPr>
            <a:spLocks noChangeArrowheads="1"/>
          </p:cNvSpPr>
          <p:nvPr/>
        </p:nvSpPr>
        <p:spPr bwMode="auto">
          <a:xfrm>
            <a:off x="228600" y="0"/>
            <a:ext cx="8610600" cy="8382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 smtClean="0">
                <a:solidFill>
                  <a:srgbClr val="FFFF00"/>
                </a:solidFill>
              </a:rPr>
              <a:t>BÙNG </a:t>
            </a:r>
            <a:r>
              <a:rPr lang="en-US" altLang="en-US" b="1" dirty="0">
                <a:solidFill>
                  <a:srgbClr val="FFFF00"/>
                </a:solidFill>
              </a:rPr>
              <a:t>NỔ AN TOÀN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 bwMode="auto">
          <a:xfrm>
            <a:off x="-304800" y="1295400"/>
            <a:ext cx="91440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buFont typeface="Wingdings" charset="2"/>
              <a:buNone/>
            </a:pPr>
            <a:r>
              <a:rPr lang="en-US" altLang="en-US" sz="3200" b="1">
                <a:solidFill>
                  <a:srgbClr val="0000CC"/>
                </a:solidFill>
              </a:rPr>
              <a:t>ĐỪNG QUÊN BIỆN PHÁP DỄ NHẤT…. </a:t>
            </a:r>
          </a:p>
          <a:p>
            <a:pPr algn="ctr" eaLnBrk="1" hangingPunct="1">
              <a:buFont typeface="Wingdings" charset="2"/>
              <a:buNone/>
            </a:pPr>
            <a:endParaRPr lang="en-US" altLang="en-US" b="1" i="1"/>
          </a:p>
          <a:p>
            <a:pPr algn="ctr" eaLnBrk="1" hangingPunct="1">
              <a:buFont typeface="Wingdings" charset="2"/>
              <a:buNone/>
            </a:pPr>
            <a:endParaRPr lang="en-US" altLang="en-US" b="1" i="1"/>
          </a:p>
        </p:txBody>
      </p:sp>
      <p:pic>
        <p:nvPicPr>
          <p:cNvPr id="80899" name="Picture 7" descr="C:\Users\HP\Desktop\indeDSSSSSSSSSSSSS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2133600"/>
            <a:ext cx="38862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0900" name="Rectangle 10"/>
          <p:cNvSpPr>
            <a:spLocks noChangeArrowheads="1"/>
          </p:cNvSpPr>
          <p:nvPr/>
        </p:nvSpPr>
        <p:spPr bwMode="auto">
          <a:xfrm>
            <a:off x="4648200" y="4572000"/>
            <a:ext cx="2552700" cy="1446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400" b="1">
                <a:solidFill>
                  <a:srgbClr val="FF0000"/>
                </a:solidFill>
              </a:rPr>
              <a:t>……….</a:t>
            </a:r>
            <a:r>
              <a:rPr lang="en-US" altLang="en-US" sz="8800" b="1">
                <a:solidFill>
                  <a:srgbClr val="FF0000"/>
                </a:solidFill>
              </a:rPr>
              <a:t>50</a:t>
            </a:r>
            <a:r>
              <a:rPr lang="en-US" altLang="en-US" sz="2400" b="1">
                <a:solidFill>
                  <a:srgbClr val="FF0000"/>
                </a:solidFill>
              </a:rPr>
              <a:t>!</a:t>
            </a:r>
            <a:endParaRPr lang="vi-VN" altLang="en-US" sz="2400"/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vi-VN" altLang="en-US"/>
          </a:p>
        </p:txBody>
      </p:sp>
      <p:sp>
        <p:nvSpPr>
          <p:cNvPr id="8397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Wingdings" charset="2"/>
              <a:buNone/>
            </a:pPr>
            <a:endParaRPr lang="vi-VN" altLang="en-US"/>
          </a:p>
        </p:txBody>
      </p:sp>
      <p:pic>
        <p:nvPicPr>
          <p:cNvPr id="83971" name="Picture 2" descr="C:\Users\HP\Desktop\indSAAAAAAAAA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6482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2" name="Picture 3" descr="C:\Users\HP\Desktop\inSAAAAAAAdex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38200"/>
            <a:ext cx="4495800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3"/>
          <p:cNvSpPr>
            <a:spLocks noChangeArrowheads="1"/>
          </p:cNvSpPr>
          <p:nvPr/>
        </p:nvSpPr>
        <p:spPr bwMode="auto">
          <a:xfrm>
            <a:off x="533400" y="-41975"/>
            <a:ext cx="7696200" cy="8382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3200" b="1" dirty="0" smtClean="0">
                <a:solidFill>
                  <a:srgbClr val="FFFF00"/>
                </a:solidFill>
              </a:rPr>
              <a:t>HOẠT </a:t>
            </a:r>
            <a:r>
              <a:rPr lang="en-US" altLang="en-US" sz="3200" b="1" dirty="0">
                <a:solidFill>
                  <a:srgbClr val="FFFF00"/>
                </a:solidFill>
              </a:rPr>
              <a:t>ĐỘNG MẠNH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3"/>
          <p:cNvSpPr>
            <a:spLocks noChangeArrowheads="1"/>
          </p:cNvSpPr>
          <p:nvPr/>
        </p:nvSpPr>
        <p:spPr bwMode="auto">
          <a:xfrm>
            <a:off x="0" y="-92990"/>
            <a:ext cx="9144000" cy="8382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 dirty="0" smtClean="0">
                <a:solidFill>
                  <a:srgbClr val="FFFF00"/>
                </a:solidFill>
              </a:rPr>
              <a:t>CẢI </a:t>
            </a:r>
            <a:r>
              <a:rPr lang="en-US" altLang="en-US" b="1" dirty="0">
                <a:solidFill>
                  <a:srgbClr val="FFFF00"/>
                </a:solidFill>
              </a:rPr>
              <a:t>TẠO HOÀN CẢNH</a:t>
            </a:r>
          </a:p>
        </p:txBody>
      </p:sp>
      <p:pic>
        <p:nvPicPr>
          <p:cNvPr id="82946" name="Picture 5" descr="C:\Users\HP\Desktop\imag...........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46482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47" name="Picture 6" descr="C:\Users\HP\Desktop\imageDDDDDDDDDDDDDD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38200"/>
            <a:ext cx="447675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3" name="AutoShape 3"/>
          <p:cNvSpPr>
            <a:spLocks noChangeArrowheads="1"/>
          </p:cNvSpPr>
          <p:nvPr/>
        </p:nvSpPr>
        <p:spPr bwMode="auto">
          <a:xfrm>
            <a:off x="76200" y="0"/>
            <a:ext cx="8915400" cy="838200"/>
          </a:xfrm>
          <a:prstGeom prst="roundRect">
            <a:avLst>
              <a:gd name="adj" fmla="val 21667"/>
            </a:avLst>
          </a:prstGeom>
          <a:noFill/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HỌC CÁCH CƯỜI</a:t>
            </a:r>
            <a:endParaRPr lang="en-US" altLang="en-US" sz="3200" b="1">
              <a:solidFill>
                <a:srgbClr val="FFFF00"/>
              </a:solidFill>
            </a:endParaRPr>
          </a:p>
        </p:txBody>
      </p:sp>
      <p:pic>
        <p:nvPicPr>
          <p:cNvPr id="86019" name="Picture 2" descr="C:\Users\HP\Desktop\imag...........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1447800"/>
            <a:ext cx="36576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AutoShape 3"/>
          <p:cNvSpPr>
            <a:spLocks noChangeArrowheads="1"/>
          </p:cNvSpPr>
          <p:nvPr/>
        </p:nvSpPr>
        <p:spPr bwMode="auto">
          <a:xfrm>
            <a:off x="0" y="0"/>
            <a:ext cx="8915400" cy="6858000"/>
          </a:xfrm>
          <a:prstGeom prst="roundRect">
            <a:avLst>
              <a:gd name="adj" fmla="val 21667"/>
            </a:avLst>
          </a:prstGeom>
          <a:solidFill>
            <a:srgbClr val="7030A0"/>
          </a:solidFill>
          <a:ln>
            <a:noFill/>
          </a:ln>
          <a:effectLst>
            <a:outerShdw blurRad="63500" dist="38099" dir="2700000" algn="ctr" rotWithShape="0">
              <a:srgbClr val="000000">
                <a:alpha val="74998"/>
              </a:srgbClr>
            </a:outerShdw>
          </a:effectLst>
          <a:extLst/>
        </p:spPr>
        <p:txBody>
          <a:bodyPr anchor="b"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sz="1800" b="1" dirty="0" smtClean="0">
              <a:solidFill>
                <a:srgbClr val="FFFF00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sz="3600" b="1" dirty="0">
              <a:solidFill>
                <a:srgbClr val="FFFF00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TA KHÔNG THỂ THAY ĐỔI ĐƯỢC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8000" b="1" dirty="0" smtClean="0">
                <a:solidFill>
                  <a:srgbClr val="FFFF00"/>
                </a:solidFill>
              </a:rPr>
              <a:t>CHIỀU GIÓ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b="1" dirty="0" smtClean="0">
                <a:solidFill>
                  <a:srgbClr val="FFFF00"/>
                </a:solidFill>
              </a:rPr>
              <a:t> NHƯNG TA CÓ THỂ THAY ĐỔI ĐƯỢC 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mr-IN" b="1" dirty="0" smtClean="0">
                <a:solidFill>
                  <a:srgbClr val="FFFF00"/>
                </a:solidFill>
              </a:rPr>
              <a:t>…</a:t>
            </a:r>
            <a:r>
              <a:rPr lang="vi-VN" b="1" dirty="0" smtClean="0">
                <a:solidFill>
                  <a:srgbClr val="FFFF00"/>
                </a:solidFill>
              </a:rPr>
              <a:t>..</a:t>
            </a:r>
            <a:endParaRPr lang="en-US" b="1" dirty="0" smtClean="0">
              <a:solidFill>
                <a:srgbClr val="FFFF00"/>
              </a:solidFill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sz="8000" b="1" dirty="0" smtClean="0">
                <a:solidFill>
                  <a:srgbClr val="FFFF00"/>
                </a:solidFill>
              </a:rPr>
              <a:t>HƯỚNG BUỒM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88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9161002"/>
      </p:ext>
    </p:extLst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5" name="Picture 2" descr="C:\Users\HP\Downloads\tải xuố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-34925"/>
            <a:ext cx="7010400" cy="690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1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fld id="{5BA29717-D0DF-E848-A4E7-DE0CD6C21916}" type="slidenum">
              <a:rPr lang="en-US" altLang="en-US" sz="2600" b="0">
                <a:latin typeface="Arial Narrow" charset="0"/>
              </a:rPr>
              <a:pPr>
                <a:spcBef>
                  <a:spcPct val="0"/>
                </a:spcBef>
                <a:buClrTx/>
                <a:buSzTx/>
                <a:buFontTx/>
                <a:buNone/>
              </a:pPr>
              <a:t>38</a:t>
            </a:fld>
            <a:endParaRPr lang="en-US" altLang="en-US" sz="2600" b="0">
              <a:latin typeface="Arial Narrow" charset="0"/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 bwMode="auto">
          <a:xfrm>
            <a:off x="0" y="5410200"/>
            <a:ext cx="9144000" cy="1447800"/>
          </a:xfrm>
          <a:prstGeom prst="rect">
            <a:avLst/>
          </a:prstGeom>
          <a:solidFill>
            <a:srgbClr val="FFFF00"/>
          </a:solidFill>
          <a:ln>
            <a:headEnd/>
            <a:tailEnd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/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charset="0"/>
              </a:rPr>
              <a:t>Diễn giả - Chuyên gia Tâm lý </a:t>
            </a:r>
            <a:r>
              <a:rPr lang="mr-IN" altLang="en-US" b="1">
                <a:solidFill>
                  <a:srgbClr val="FF0000"/>
                </a:solidFill>
                <a:latin typeface="Times New Roman" charset="0"/>
              </a:rPr>
              <a:t>–</a:t>
            </a:r>
            <a:r>
              <a:rPr lang="en-US" altLang="en-US" b="1">
                <a:solidFill>
                  <a:srgbClr val="FF0000"/>
                </a:solidFill>
                <a:latin typeface="Times New Roman" charset="0"/>
              </a:rPr>
              <a:t> </a:t>
            </a:r>
            <a:r>
              <a:rPr lang="vi-VN" altLang="en-US" b="1">
                <a:solidFill>
                  <a:srgbClr val="FF0000"/>
                </a:solidFill>
                <a:latin typeface="Times New Roman" charset="0"/>
              </a:rPr>
              <a:t>Tiến sĩ</a:t>
            </a:r>
            <a:r>
              <a:rPr lang="en-US" altLang="en-US" b="1">
                <a:solidFill>
                  <a:srgbClr val="FF0000"/>
                </a:solidFill>
                <a:latin typeface="Times New Roman" charset="0"/>
              </a:rPr>
              <a:t> Huỳnh Anh Bình</a:t>
            </a:r>
          </a:p>
          <a:p>
            <a:pPr algn="ctr"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charset="0"/>
              </a:rPr>
              <a:t> 0908.214.208  -  huynhanhbinh2002@</a:t>
            </a:r>
            <a:r>
              <a:rPr lang="vi-VN" altLang="en-US" b="1">
                <a:solidFill>
                  <a:srgbClr val="FF0000"/>
                </a:solidFill>
                <a:latin typeface="Times New Roman" charset="0"/>
              </a:rPr>
              <a:t>gmail</a:t>
            </a:r>
            <a:r>
              <a:rPr lang="en-US" altLang="en-US" b="1">
                <a:solidFill>
                  <a:srgbClr val="FF0000"/>
                </a:solidFill>
                <a:latin typeface="Times New Roman" charset="0"/>
              </a:rPr>
              <a:t>.com</a:t>
            </a:r>
          </a:p>
          <a:p>
            <a:pPr algn="ctr" eaLnBrk="1" hangingPunct="1">
              <a:lnSpc>
                <a:spcPct val="90000"/>
              </a:lnSpc>
              <a:buClrTx/>
              <a:buSzTx/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charset="0"/>
              </a:rPr>
              <a:t>Facebook: Huỳnh Anh Bình</a:t>
            </a:r>
            <a:endParaRPr lang="en-US" altLang="en-US" sz="2400" b="1">
              <a:solidFill>
                <a:srgbClr val="FF0000"/>
              </a:solidFill>
              <a:latin typeface="Times New Roman" charset="0"/>
            </a:endParaRPr>
          </a:p>
          <a:p>
            <a:pPr algn="ctr" eaLnBrk="1" hangingPunct="1">
              <a:lnSpc>
                <a:spcPct val="90000"/>
              </a:lnSpc>
              <a:buClrTx/>
              <a:buSzTx/>
              <a:buFontTx/>
              <a:buNone/>
            </a:pPr>
            <a:endParaRPr lang="en-US" altLang="en-US" sz="2400" b="1">
              <a:solidFill>
                <a:srgbClr val="FF3300"/>
              </a:solidFill>
              <a:latin typeface="Times New Roman" charset="0"/>
            </a:endParaRPr>
          </a:p>
        </p:txBody>
      </p:sp>
      <p:pic>
        <p:nvPicPr>
          <p:cNvPr id="62468" name="Picture 2" descr="E:\BINH KO VAO\BINH - CA NHAN - KHONG VAO\BI DI BAO CAO\HINH CHON LOC\13216927431266658174_574_57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33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0" y="0"/>
            <a:ext cx="9144000" cy="1295400"/>
          </a:xfrm>
          <a:prstGeom prst="roundRect">
            <a:avLst/>
          </a:prstGeom>
          <a:solidFill>
            <a:srgbClr val="FF0000"/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endParaRPr lang="en-US" sz="2800" b="1" kern="0" dirty="0">
              <a:solidFill>
                <a:srgbClr val="FFFF00"/>
              </a:solidFill>
              <a:latin typeface="Times New Roman" pitchFamily="18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20000"/>
              </a:spcBef>
              <a:defRPr/>
            </a:pPr>
            <a:r>
              <a:rPr lang="vi-VN" sz="2800" b="1" kern="0" dirty="0" smtClean="0">
                <a:solidFill>
                  <a:schemeClr val="bg1"/>
                </a:solidFill>
                <a:latin typeface="Times New Roman" pitchFamily="18" charset="0"/>
              </a:rPr>
              <a:t>ÁNH MẮT + NỤ CƯỜI </a:t>
            </a:r>
            <a:r>
              <a:rPr lang="vi-VN" sz="4000" b="1" kern="0" dirty="0" smtClean="0">
                <a:solidFill>
                  <a:schemeClr val="bg1"/>
                </a:solidFill>
                <a:latin typeface="Times New Roman" pitchFamily="18" charset="0"/>
              </a:rPr>
              <a:t>= THẦN THÁI</a:t>
            </a:r>
            <a:endParaRPr lang="en-US" sz="4000" b="1" kern="0" dirty="0">
              <a:solidFill>
                <a:schemeClr val="bg1"/>
              </a:solidFill>
              <a:latin typeface="Times New Roman" pitchFamily="18" charset="0"/>
            </a:endParaRPr>
          </a:p>
          <a:p>
            <a:pPr algn="ctr" eaLnBrk="1" hangingPunct="1">
              <a:defRPr/>
            </a:pPr>
            <a:endParaRPr lang="vi-VN" b="1" dirty="0">
              <a:ln>
                <a:solidFill>
                  <a:srgbClr val="FF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1516266761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altLang="en-US"/>
          </a:p>
        </p:txBody>
      </p:sp>
      <p:pic>
        <p:nvPicPr>
          <p:cNvPr id="18435" name="Picture 4" descr="http://www.tinyvices.com/storm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3048000" cy="838200"/>
          </a:xfrm>
        </p:spPr>
        <p:txBody>
          <a:bodyPr/>
          <a:lstStyle/>
          <a:p>
            <a:pPr eaLnBrk="1" hangingPunct="1"/>
            <a:r>
              <a:rPr lang="en-US" altLang="en-US" b="1" dirty="0">
                <a:solidFill>
                  <a:srgbClr val="FFFF00"/>
                </a:solidFill>
              </a:rPr>
              <a:t>CON</a:t>
            </a:r>
          </a:p>
        </p:txBody>
      </p:sp>
      <p:pic>
        <p:nvPicPr>
          <p:cNvPr id="276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038600" cy="46642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524000"/>
            <a:ext cx="4572000" cy="4588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6553200" y="0"/>
            <a:ext cx="25908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4400" b="1" kern="0" dirty="0">
                <a:solidFill>
                  <a:srgbClr val="FFFF00"/>
                </a:solidFill>
                <a:latin typeface="+mj-lt"/>
                <a:ea typeface="+mj-ea"/>
                <a:cs typeface="+mj-cs"/>
              </a:rPr>
              <a:t>NGƯỜI</a:t>
            </a:r>
          </a:p>
        </p:txBody>
      </p:sp>
    </p:spTree>
    <p:extLst>
      <p:ext uri="{BB962C8B-B14F-4D97-AF65-F5344CB8AC3E}">
        <p14:creationId xmlns:p14="http://schemas.microsoft.com/office/powerpoint/2010/main" val="717293418"/>
      </p:ext>
    </p:extLst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6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Content Placeholder 2"/>
          <p:cNvSpPr>
            <a:spLocks noGrp="1"/>
          </p:cNvSpPr>
          <p:nvPr>
            <p:ph idx="1"/>
          </p:nvPr>
        </p:nvSpPr>
        <p:spPr>
          <a:xfrm>
            <a:off x="0" y="838200"/>
            <a:ext cx="9144000" cy="5638800"/>
          </a:xfrm>
        </p:spPr>
        <p:txBody>
          <a:bodyPr/>
          <a:lstStyle/>
          <a:p>
            <a:pPr eaLnBrk="1" hangingPunct="1">
              <a:buFont typeface="Wingdings" charset="2"/>
              <a:buNone/>
            </a:pPr>
            <a:r>
              <a:rPr lang="vi-VN" altLang="en-US">
                <a:solidFill>
                  <a:srgbClr val="0000CC"/>
                </a:solidFill>
              </a:rPr>
              <a:t>......Vui, phấn khởi, lâng lâng buồn, lo lắng, giận, bực tức thích</a:t>
            </a:r>
            <a:r>
              <a:rPr lang="en-US" altLang="en-US">
                <a:solidFill>
                  <a:srgbClr val="0000CC"/>
                </a:solidFill>
              </a:rPr>
              <a:t>.</a:t>
            </a:r>
            <a:r>
              <a:rPr lang="vi-VN" altLang="en-US">
                <a:solidFill>
                  <a:srgbClr val="0000CC"/>
                </a:solidFill>
              </a:rPr>
              <a:t>ghét</a:t>
            </a:r>
            <a:r>
              <a:rPr lang="en-US" altLang="en-US">
                <a:solidFill>
                  <a:srgbClr val="0000CC"/>
                </a:solidFill>
              </a:rPr>
              <a:t>-</a:t>
            </a:r>
            <a:r>
              <a:rPr lang="vi-VN" altLang="en-US">
                <a:solidFill>
                  <a:srgbClr val="0000CC"/>
                </a:solidFill>
              </a:rPr>
              <a:t>Dễ chịu, thoải mái khó chịu, ức chế, căng thẳng</a:t>
            </a:r>
            <a:r>
              <a:rPr lang="en-US" altLang="en-US">
                <a:solidFill>
                  <a:srgbClr val="0000CC"/>
                </a:solidFill>
              </a:rPr>
              <a:t>-</a:t>
            </a:r>
            <a:r>
              <a:rPr lang="vi-VN" altLang="en-US">
                <a:solidFill>
                  <a:srgbClr val="0000CC"/>
                </a:solidFill>
              </a:rPr>
              <a:t>Trong sạch</a:t>
            </a:r>
            <a:r>
              <a:rPr lang="en-US" altLang="en-US">
                <a:solidFill>
                  <a:srgbClr val="0000CC"/>
                </a:solidFill>
              </a:rPr>
              <a:t>,</a:t>
            </a:r>
            <a:r>
              <a:rPr lang="vi-VN" altLang="en-US">
                <a:solidFill>
                  <a:srgbClr val="0000CC"/>
                </a:solidFill>
              </a:rPr>
              <a:t>có tội, tội lỗi</a:t>
            </a:r>
            <a:r>
              <a:rPr lang="en-US" altLang="en-US">
                <a:solidFill>
                  <a:srgbClr val="0000CC"/>
                </a:solidFill>
              </a:rPr>
              <a:t>.</a:t>
            </a:r>
            <a:r>
              <a:rPr lang="vi-VN" altLang="en-US">
                <a:solidFill>
                  <a:srgbClr val="0000CC"/>
                </a:solidFill>
              </a:rPr>
              <a:t>Bình tĩnh</a:t>
            </a:r>
            <a:r>
              <a:rPr lang="en-US" altLang="en-US">
                <a:solidFill>
                  <a:srgbClr val="0000CC"/>
                </a:solidFill>
              </a:rPr>
              <a:t>, </a:t>
            </a:r>
            <a:r>
              <a:rPr lang="vi-VN" altLang="en-US">
                <a:solidFill>
                  <a:srgbClr val="0000CC"/>
                </a:solidFill>
              </a:rPr>
              <a:t>hồi hộp, nóng nảy, giật mình, thót tim, run sợ</a:t>
            </a:r>
            <a:r>
              <a:rPr lang="en-US" altLang="en-US">
                <a:solidFill>
                  <a:srgbClr val="0000CC"/>
                </a:solidFill>
              </a:rPr>
              <a:t>. </a:t>
            </a:r>
            <a:r>
              <a:rPr lang="vi-VN" altLang="en-US">
                <a:solidFill>
                  <a:srgbClr val="0000CC"/>
                </a:solidFill>
              </a:rPr>
              <a:t>Phóng khoáng</a:t>
            </a:r>
            <a:r>
              <a:rPr lang="en-US" altLang="en-US">
                <a:solidFill>
                  <a:srgbClr val="0000CC"/>
                </a:solidFill>
              </a:rPr>
              <a:t>,</a:t>
            </a:r>
            <a:r>
              <a:rPr lang="vi-VN" altLang="en-US">
                <a:solidFill>
                  <a:srgbClr val="0000CC"/>
                </a:solidFill>
              </a:rPr>
              <a:t> keo kiệtTin cậy, tin tưởng</a:t>
            </a:r>
            <a:r>
              <a:rPr lang="en-US" altLang="en-US">
                <a:solidFill>
                  <a:srgbClr val="0000CC"/>
                </a:solidFill>
              </a:rPr>
              <a:t>,</a:t>
            </a:r>
            <a:r>
              <a:rPr lang="vi-VN" altLang="en-US">
                <a:solidFill>
                  <a:srgbClr val="0000CC"/>
                </a:solidFill>
              </a:rPr>
              <a:t> nghi ngờ, khinh dẻ, coi thường, hoài nghi, bị lừa dối</a:t>
            </a:r>
            <a:r>
              <a:rPr lang="en-US" altLang="en-US">
                <a:solidFill>
                  <a:srgbClr val="0000CC"/>
                </a:solidFill>
              </a:rPr>
              <a:t>. </a:t>
            </a:r>
            <a:r>
              <a:rPr lang="vi-VN" altLang="en-US">
                <a:solidFill>
                  <a:srgbClr val="0000CC"/>
                </a:solidFill>
              </a:rPr>
              <a:t>Tập trung</a:t>
            </a:r>
            <a:r>
              <a:rPr lang="en-US" altLang="en-US">
                <a:solidFill>
                  <a:srgbClr val="0000CC"/>
                </a:solidFill>
              </a:rPr>
              <a:t>,</a:t>
            </a:r>
            <a:r>
              <a:rPr lang="vi-VN" altLang="en-US">
                <a:solidFill>
                  <a:srgbClr val="0000CC"/>
                </a:solidFill>
              </a:rPr>
              <a:t> mất tập trung</a:t>
            </a:r>
            <a:r>
              <a:rPr lang="en-US" altLang="en-US">
                <a:solidFill>
                  <a:srgbClr val="0000CC"/>
                </a:solidFill>
              </a:rPr>
              <a:t>. </a:t>
            </a:r>
            <a:r>
              <a:rPr lang="vi-VN" altLang="en-US">
                <a:solidFill>
                  <a:srgbClr val="0000CC"/>
                </a:solidFill>
              </a:rPr>
              <a:t>Ấm áp  lạnh lẽo</a:t>
            </a:r>
            <a:r>
              <a:rPr lang="en-US" altLang="en-US">
                <a:solidFill>
                  <a:srgbClr val="0000CC"/>
                </a:solidFill>
              </a:rPr>
              <a:t>. </a:t>
            </a:r>
            <a:r>
              <a:rPr lang="vi-VN" altLang="en-US">
                <a:solidFill>
                  <a:srgbClr val="0000CC"/>
                </a:solidFill>
              </a:rPr>
              <a:t>Bình an, bình yên,an toàn</a:t>
            </a:r>
            <a:r>
              <a:rPr lang="en-US" altLang="en-US">
                <a:solidFill>
                  <a:srgbClr val="0000CC"/>
                </a:solidFill>
              </a:rPr>
              <a:t>, </a:t>
            </a:r>
            <a:r>
              <a:rPr lang="vi-VN" altLang="en-US">
                <a:solidFill>
                  <a:srgbClr val="0000CC"/>
                </a:solidFill>
              </a:rPr>
              <a:t>không an toàn</a:t>
            </a:r>
            <a:r>
              <a:rPr lang="en-US" altLang="en-US">
                <a:solidFill>
                  <a:srgbClr val="0000CC"/>
                </a:solidFill>
              </a:rPr>
              <a:t>.</a:t>
            </a:r>
            <a:r>
              <a:rPr lang="vi-VN" altLang="en-US">
                <a:solidFill>
                  <a:srgbClr val="0000CC"/>
                </a:solidFill>
              </a:rPr>
              <a:t>Hạnh phúc  không hạnh phúc, trống trải, cô liêu, cô đơn</a:t>
            </a:r>
            <a:r>
              <a:rPr lang="en-US" altLang="en-US">
                <a:solidFill>
                  <a:srgbClr val="0000CC"/>
                </a:solidFill>
              </a:rPr>
              <a:t>. </a:t>
            </a:r>
            <a:r>
              <a:rPr lang="vi-VN" altLang="en-US">
                <a:solidFill>
                  <a:srgbClr val="0000CC"/>
                </a:solidFill>
              </a:rPr>
              <a:t>Biết ơn</a:t>
            </a:r>
            <a:r>
              <a:rPr lang="en-US" altLang="en-US">
                <a:solidFill>
                  <a:srgbClr val="0000CC"/>
                </a:solidFill>
              </a:rPr>
              <a:t>.</a:t>
            </a:r>
            <a:r>
              <a:rPr lang="vi-VN" altLang="en-US">
                <a:solidFill>
                  <a:srgbClr val="0000CC"/>
                </a:solidFill>
              </a:rPr>
              <a:t> không biết ơn</a:t>
            </a:r>
            <a:r>
              <a:rPr lang="en-US" altLang="en-US">
                <a:solidFill>
                  <a:srgbClr val="0000CC"/>
                </a:solidFill>
              </a:rPr>
              <a:t>. </a:t>
            </a:r>
            <a:r>
              <a:rPr lang="vi-VN" altLang="en-US">
                <a:solidFill>
                  <a:srgbClr val="0000CC"/>
                </a:solidFill>
              </a:rPr>
              <a:t>Cố gắng</a:t>
            </a:r>
            <a:r>
              <a:rPr lang="en-US" altLang="en-US">
                <a:solidFill>
                  <a:srgbClr val="0000CC"/>
                </a:solidFill>
              </a:rPr>
              <a:t>,</a:t>
            </a:r>
            <a:r>
              <a:rPr lang="vi-VN" altLang="en-US">
                <a:solidFill>
                  <a:srgbClr val="0000CC"/>
                </a:solidFill>
              </a:rPr>
              <a:t> nản chí</a:t>
            </a:r>
            <a:r>
              <a:rPr lang="en-US" altLang="en-US">
                <a:solidFill>
                  <a:srgbClr val="0000CC"/>
                </a:solidFill>
              </a:rPr>
              <a:t>. </a:t>
            </a:r>
            <a:r>
              <a:rPr lang="vi-VN" altLang="en-US">
                <a:solidFill>
                  <a:srgbClr val="0000CC"/>
                </a:solidFill>
              </a:rPr>
              <a:t>Tôn trọng khinh thường</a:t>
            </a:r>
            <a:r>
              <a:rPr lang="en-US" altLang="en-US">
                <a:solidFill>
                  <a:srgbClr val="0000CC"/>
                </a:solidFill>
              </a:rPr>
              <a:t>. </a:t>
            </a:r>
            <a:r>
              <a:rPr lang="vi-VN" altLang="en-US">
                <a:solidFill>
                  <a:srgbClr val="0000CC"/>
                </a:solidFill>
              </a:rPr>
              <a:t>Kiêu hãnh</a:t>
            </a:r>
            <a:r>
              <a:rPr lang="en-US" altLang="en-US">
                <a:solidFill>
                  <a:srgbClr val="0000CC"/>
                </a:solidFill>
              </a:rPr>
              <a:t>,</a:t>
            </a:r>
            <a:r>
              <a:rPr lang="vi-VN" altLang="en-US">
                <a:solidFill>
                  <a:srgbClr val="0000CC"/>
                </a:solidFill>
              </a:rPr>
              <a:t> phục tùng, cảm phục</a:t>
            </a:r>
            <a:r>
              <a:rPr lang="en-US" altLang="en-US">
                <a:solidFill>
                  <a:srgbClr val="0000CC"/>
                </a:solidFill>
              </a:rPr>
              <a:t>. </a:t>
            </a:r>
            <a:r>
              <a:rPr lang="vi-VN" altLang="en-US">
                <a:solidFill>
                  <a:srgbClr val="0000CC"/>
                </a:solidFill>
              </a:rPr>
              <a:t>Tỉnh táo</a:t>
            </a:r>
            <a:r>
              <a:rPr lang="en-US" altLang="en-US">
                <a:solidFill>
                  <a:srgbClr val="0000CC"/>
                </a:solidFill>
              </a:rPr>
              <a:t>,</a:t>
            </a:r>
            <a:r>
              <a:rPr lang="vi-VN" altLang="en-US">
                <a:solidFill>
                  <a:srgbClr val="0000CC"/>
                </a:solidFill>
              </a:rPr>
              <a:t> không tỉnh táo</a:t>
            </a:r>
            <a:r>
              <a:rPr lang="en-US" altLang="en-US">
                <a:solidFill>
                  <a:srgbClr val="0000CC"/>
                </a:solidFill>
              </a:rPr>
              <a:t>. </a:t>
            </a:r>
            <a:r>
              <a:rPr lang="vi-VN" altLang="en-US">
                <a:solidFill>
                  <a:srgbClr val="0000CC"/>
                </a:solidFill>
              </a:rPr>
              <a:t>Ngại, e thẹn</a:t>
            </a:r>
            <a:r>
              <a:rPr lang="en-US" altLang="en-US">
                <a:solidFill>
                  <a:srgbClr val="0000CC"/>
                </a:solidFill>
              </a:rPr>
              <a:t>. </a:t>
            </a:r>
            <a:r>
              <a:rPr lang="vi-VN" altLang="en-US">
                <a:solidFill>
                  <a:srgbClr val="0000CC"/>
                </a:solidFill>
              </a:rPr>
              <a:t>Ghen tỵ</a:t>
            </a:r>
            <a:r>
              <a:rPr lang="en-US" altLang="en-US">
                <a:solidFill>
                  <a:srgbClr val="0000CC"/>
                </a:solidFill>
              </a:rPr>
              <a:t>.</a:t>
            </a:r>
            <a:r>
              <a:rPr lang="vi-VN" altLang="en-US">
                <a:solidFill>
                  <a:srgbClr val="0000CC"/>
                </a:solidFill>
              </a:rPr>
              <a:t>Tiếc nuốiNhớ nhung, đợi chờ.</a:t>
            </a:r>
            <a:r>
              <a:rPr lang="en-US" altLang="en-US">
                <a:solidFill>
                  <a:srgbClr val="0000CC"/>
                </a:solidFill>
              </a:rPr>
              <a:t> </a:t>
            </a:r>
            <a:r>
              <a:rPr lang="vi-VN" altLang="en-US">
                <a:solidFill>
                  <a:srgbClr val="0000CC"/>
                </a:solidFill>
              </a:rPr>
              <a:t>Chịu đựng</a:t>
            </a:r>
            <a:r>
              <a:rPr lang="en-US" altLang="en-US">
                <a:solidFill>
                  <a:srgbClr val="0000CC"/>
                </a:solidFill>
              </a:rPr>
              <a:t>. </a:t>
            </a:r>
            <a:r>
              <a:rPr lang="vi-VN" altLang="en-US">
                <a:solidFill>
                  <a:srgbClr val="0000CC"/>
                </a:solidFill>
              </a:rPr>
              <a:t>Căng thẳng</a:t>
            </a:r>
            <a:r>
              <a:rPr lang="en-US" altLang="en-US">
                <a:solidFill>
                  <a:srgbClr val="0000CC"/>
                </a:solidFill>
              </a:rPr>
              <a:t>…..</a:t>
            </a: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762000" y="0"/>
            <a:ext cx="7848600" cy="838200"/>
          </a:xfrm>
        </p:spPr>
        <p:txBody>
          <a:bodyPr/>
          <a:lstStyle/>
          <a:p>
            <a:pPr eaLnBrk="1" hangingPunct="1"/>
            <a:r>
              <a:rPr lang="en-US" altLang="en-US">
                <a:solidFill>
                  <a:srgbClr val="FFFF00"/>
                </a:solidFill>
              </a:rPr>
              <a:t>Cảm xúc là gì?.............</a:t>
            </a: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5" descr="C:\Users\HP\Desktop\indasdddddddex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0" y="1447800"/>
            <a:ext cx="434975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6" descr="C:\Users\HP\Desktop\imasddddddddddg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47800"/>
            <a:ext cx="46482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buFontTx/>
              <a:buNone/>
            </a:pPr>
            <a:r>
              <a:rPr lang="vi-VN" altLang="en-US" sz="3600" b="1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KHI CẢM XÚC DẪN ĐƯỜNG</a:t>
            </a:r>
            <a:endParaRPr lang="en-US" altLang="en-US" sz="3600" b="1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:\Users\HP\Desktop\7eed77ff-0382-490a-a560-91fc5eddd20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38200"/>
            <a:ext cx="9144000" cy="601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0"/>
            <a:ext cx="914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8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75000"/>
              <a:buChar char="–"/>
              <a:defRPr sz="24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SzPct val="7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80000"/>
              <a:buChar char="–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4pPr>
            <a:lvl5pPr marL="2057400" indent="-228600">
              <a:spcBef>
                <a:spcPct val="20000"/>
              </a:spcBef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65000"/>
              <a:buFont typeface="Wingdings" charset="2"/>
              <a:buChar char="l"/>
              <a:defRPr sz="200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lvl9pPr>
          </a:lstStyle>
          <a:p>
            <a:pPr algn="ctr">
              <a:buFontTx/>
              <a:buNone/>
            </a:pPr>
            <a:r>
              <a:rPr lang="vi-VN" altLang="en-US" sz="3600" b="1" dirty="0" smtClean="0">
                <a:solidFill>
                  <a:srgbClr val="FFFF00"/>
                </a:solidFill>
                <a:latin typeface="Times New Roman" charset="0"/>
                <a:ea typeface="Times New Roman" charset="0"/>
                <a:cs typeface="Times New Roman" charset="0"/>
              </a:rPr>
              <a:t>KHI CẢM XÚC DẪN ĐƯỜNG</a:t>
            </a:r>
            <a:endParaRPr lang="en-US" altLang="en-US" sz="3600" b="1" dirty="0">
              <a:solidFill>
                <a:srgbClr val="FFFF00"/>
              </a:solidFill>
              <a:latin typeface="Times New Roman" charset="0"/>
              <a:ea typeface="Times New Roman" charset="0"/>
              <a:cs typeface="Times New Roman" charset="0"/>
            </a:endParaRPr>
          </a:p>
        </p:txBody>
      </p:sp>
    </p:spTree>
  </p:cSld>
  <p:clrMapOvr>
    <a:masterClrMapping/>
  </p:clrMapOvr>
  <p:transition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apsules">
  <a:themeElements>
    <a:clrScheme name="Capsules 1">
      <a:dk1>
        <a:srgbClr val="003366"/>
      </a:dk1>
      <a:lt1>
        <a:srgbClr val="FFFFFF"/>
      </a:lt1>
      <a:dk2>
        <a:srgbClr val="006666"/>
      </a:dk2>
      <a:lt2>
        <a:srgbClr val="666699"/>
      </a:lt2>
      <a:accent1>
        <a:srgbClr val="33CCCC"/>
      </a:accent1>
      <a:accent2>
        <a:srgbClr val="99CC99"/>
      </a:accent2>
      <a:accent3>
        <a:srgbClr val="FFFFFF"/>
      </a:accent3>
      <a:accent4>
        <a:srgbClr val="002A56"/>
      </a:accent4>
      <a:accent5>
        <a:srgbClr val="ADE2E2"/>
      </a:accent5>
      <a:accent6>
        <a:srgbClr val="8AB98A"/>
      </a:accent6>
      <a:hlink>
        <a:srgbClr val="003366"/>
      </a:hlink>
      <a:folHlink>
        <a:srgbClr val="CC99FF"/>
      </a:folHlink>
    </a:clrScheme>
    <a:fontScheme name="Capsules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apsules 1">
        <a:dk1>
          <a:srgbClr val="003366"/>
        </a:dk1>
        <a:lt1>
          <a:srgbClr val="FFFFFF"/>
        </a:lt1>
        <a:dk2>
          <a:srgbClr val="006666"/>
        </a:dk2>
        <a:lt2>
          <a:srgbClr val="666699"/>
        </a:lt2>
        <a:accent1>
          <a:srgbClr val="33CCCC"/>
        </a:accent1>
        <a:accent2>
          <a:srgbClr val="99CC99"/>
        </a:accent2>
        <a:accent3>
          <a:srgbClr val="FFFFFF"/>
        </a:accent3>
        <a:accent4>
          <a:srgbClr val="002A56"/>
        </a:accent4>
        <a:accent5>
          <a:srgbClr val="ADE2E2"/>
        </a:accent5>
        <a:accent6>
          <a:srgbClr val="8AB98A"/>
        </a:accent6>
        <a:hlink>
          <a:srgbClr val="003366"/>
        </a:hlink>
        <a:folHlink>
          <a:srgbClr val="CC99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2">
        <a:dk1>
          <a:srgbClr val="000000"/>
        </a:dk1>
        <a:lt1>
          <a:srgbClr val="FFFFFF"/>
        </a:lt1>
        <a:dk2>
          <a:srgbClr val="000000"/>
        </a:dk2>
        <a:lt2>
          <a:srgbClr val="808000"/>
        </a:lt2>
        <a:accent1>
          <a:srgbClr val="FFCC99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8AB900"/>
        </a:accent6>
        <a:hlink>
          <a:srgbClr val="336600"/>
        </a:hlink>
        <a:folHlink>
          <a:srgbClr val="FF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3">
        <a:dk1>
          <a:srgbClr val="006699"/>
        </a:dk1>
        <a:lt1>
          <a:srgbClr val="FFFFFF"/>
        </a:lt1>
        <a:dk2>
          <a:srgbClr val="6699FF"/>
        </a:dk2>
        <a:lt2>
          <a:srgbClr val="FFFFFF"/>
        </a:lt2>
        <a:accent1>
          <a:srgbClr val="33CCCC"/>
        </a:accent1>
        <a:accent2>
          <a:srgbClr val="006699"/>
        </a:accent2>
        <a:accent3>
          <a:srgbClr val="B8CAFF"/>
        </a:accent3>
        <a:accent4>
          <a:srgbClr val="DADADA"/>
        </a:accent4>
        <a:accent5>
          <a:srgbClr val="ADE2E2"/>
        </a:accent5>
        <a:accent6>
          <a:srgbClr val="005C8A"/>
        </a:accent6>
        <a:hlink>
          <a:srgbClr val="99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4">
        <a:dk1>
          <a:srgbClr val="000000"/>
        </a:dk1>
        <a:lt1>
          <a:srgbClr val="FFFFFF"/>
        </a:lt1>
        <a:dk2>
          <a:srgbClr val="9900CC"/>
        </a:dk2>
        <a:lt2>
          <a:srgbClr val="006600"/>
        </a:lt2>
        <a:accent1>
          <a:srgbClr val="33CC33"/>
        </a:accent1>
        <a:accent2>
          <a:srgbClr val="FFCC66"/>
        </a:accent2>
        <a:accent3>
          <a:srgbClr val="FFFFFF"/>
        </a:accent3>
        <a:accent4>
          <a:srgbClr val="000000"/>
        </a:accent4>
        <a:accent5>
          <a:srgbClr val="ADE2AD"/>
        </a:accent5>
        <a:accent6>
          <a:srgbClr val="E7B95C"/>
        </a:accent6>
        <a:hlink>
          <a:srgbClr val="0033CC"/>
        </a:hlink>
        <a:folHlink>
          <a:srgbClr val="CC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apsules 5">
        <a:dk1>
          <a:srgbClr val="000066"/>
        </a:dk1>
        <a:lt1>
          <a:srgbClr val="FFFFFF"/>
        </a:lt1>
        <a:dk2>
          <a:srgbClr val="336699"/>
        </a:dk2>
        <a:lt2>
          <a:srgbClr val="FFFFEB"/>
        </a:lt2>
        <a:accent1>
          <a:srgbClr val="99CCFF"/>
        </a:accent1>
        <a:accent2>
          <a:srgbClr val="9999FF"/>
        </a:accent2>
        <a:accent3>
          <a:srgbClr val="ADB8CA"/>
        </a:accent3>
        <a:accent4>
          <a:srgbClr val="DADADA"/>
        </a:accent4>
        <a:accent5>
          <a:srgbClr val="CAE2FF"/>
        </a:accent5>
        <a:accent6>
          <a:srgbClr val="8A8AE7"/>
        </a:accent6>
        <a:hlink>
          <a:srgbClr val="CCCCFF"/>
        </a:hlink>
        <a:folHlink>
          <a:srgbClr val="C68D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6">
        <a:dk1>
          <a:srgbClr val="808000"/>
        </a:dk1>
        <a:lt1>
          <a:srgbClr val="FFFFFF"/>
        </a:lt1>
        <a:dk2>
          <a:srgbClr val="006666"/>
        </a:dk2>
        <a:lt2>
          <a:srgbClr val="FFFFFF"/>
        </a:lt2>
        <a:accent1>
          <a:srgbClr val="FFCC66"/>
        </a:accent1>
        <a:accent2>
          <a:srgbClr val="00ACA8"/>
        </a:accent2>
        <a:accent3>
          <a:srgbClr val="AAB8B8"/>
        </a:accent3>
        <a:accent4>
          <a:srgbClr val="DADADA"/>
        </a:accent4>
        <a:accent5>
          <a:srgbClr val="FFE2B8"/>
        </a:accent5>
        <a:accent6>
          <a:srgbClr val="009B98"/>
        </a:accent6>
        <a:hlink>
          <a:srgbClr val="CCCC00"/>
        </a:hlink>
        <a:folHlink>
          <a:srgbClr val="33CC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7">
        <a:dk1>
          <a:srgbClr val="FFFFCC"/>
        </a:dk1>
        <a:lt1>
          <a:srgbClr val="FFFFFF"/>
        </a:lt1>
        <a:dk2>
          <a:srgbClr val="660033"/>
        </a:dk2>
        <a:lt2>
          <a:srgbClr val="FFFFFF"/>
        </a:lt2>
        <a:accent1>
          <a:srgbClr val="FF9900"/>
        </a:accent1>
        <a:accent2>
          <a:srgbClr val="CC3300"/>
        </a:accent2>
        <a:accent3>
          <a:srgbClr val="B8AAAD"/>
        </a:accent3>
        <a:accent4>
          <a:srgbClr val="DADADA"/>
        </a:accent4>
        <a:accent5>
          <a:srgbClr val="FFCAAA"/>
        </a:accent5>
        <a:accent6>
          <a:srgbClr val="B92D00"/>
        </a:accent6>
        <a:hlink>
          <a:srgbClr val="FFCC00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apsules 8">
        <a:dk1>
          <a:srgbClr val="FF0000"/>
        </a:dk1>
        <a:lt1>
          <a:srgbClr val="FFFFFF"/>
        </a:lt1>
        <a:dk2>
          <a:srgbClr val="000000"/>
        </a:dk2>
        <a:lt2>
          <a:srgbClr val="FFFFFF"/>
        </a:lt2>
        <a:accent1>
          <a:srgbClr val="FFCC00"/>
        </a:accent1>
        <a:accent2>
          <a:srgbClr val="CC3300"/>
        </a:accent2>
        <a:accent3>
          <a:srgbClr val="AAAAAA"/>
        </a:accent3>
        <a:accent4>
          <a:srgbClr val="DADADA"/>
        </a:accent4>
        <a:accent5>
          <a:srgbClr val="FFE2AA"/>
        </a:accent5>
        <a:accent6>
          <a:srgbClr val="B92D00"/>
        </a:accent6>
        <a:hlink>
          <a:srgbClr val="FF6600"/>
        </a:hlink>
        <a:folHlink>
          <a:srgbClr val="FF7C8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273</TotalTime>
  <Words>592</Words>
  <Application>Microsoft Macintosh PowerPoint</Application>
  <PresentationFormat>On-screen Show (4:3)</PresentationFormat>
  <Paragraphs>124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5" baseType="lpstr">
      <vt:lpstr>Arial Narrow</vt:lpstr>
      <vt:lpstr>Calibri</vt:lpstr>
      <vt:lpstr>Times New Roman</vt:lpstr>
      <vt:lpstr>VNI-Times</vt:lpstr>
      <vt:lpstr>Wingdings</vt:lpstr>
      <vt:lpstr>Arial</vt:lpstr>
      <vt:lpstr>Capsules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</vt:lpstr>
      <vt:lpstr>Cảm xúc là gì?.............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NÓI VỀ CẢM XÚC</vt:lpstr>
      <vt:lpstr>PowerPoint Presentation</vt:lpstr>
      <vt:lpstr>PowerPoint Presentation</vt:lpstr>
      <vt:lpstr>PowerPoint Presentation</vt:lpstr>
      <vt:lpstr>PowerPoint Presentation</vt:lpstr>
      <vt:lpstr>TỰ HỎI BẢN THÂN</vt:lpstr>
      <vt:lpstr>THỂ HIỆN CHỖ KHÁC</vt:lpstr>
      <vt:lpstr>KHÔNG PHIỀN AI….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37</cp:revision>
  <dcterms:created xsi:type="dcterms:W3CDTF">2018-05-27T03:15:06Z</dcterms:created>
  <dcterms:modified xsi:type="dcterms:W3CDTF">2021-01-25T23:35:42Z</dcterms:modified>
</cp:coreProperties>
</file>